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57" r:id="rId9"/>
    <p:sldId id="258" r:id="rId10"/>
    <p:sldId id="259" r:id="rId11"/>
    <p:sldId id="260" r:id="rId12"/>
    <p:sldId id="262" r:id="rId13"/>
    <p:sldId id="263" r:id="rId14"/>
    <p:sldId id="292" r:id="rId15"/>
    <p:sldId id="293" r:id="rId16"/>
    <p:sldId id="296" r:id="rId17"/>
    <p:sldId id="297" r:id="rId18"/>
    <p:sldId id="298" r:id="rId19"/>
    <p:sldId id="299" r:id="rId20"/>
    <p:sldId id="264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266" r:id="rId39"/>
    <p:sldId id="265" r:id="rId40"/>
    <p:sldId id="267" r:id="rId41"/>
    <p:sldId id="26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048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5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43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1266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45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34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32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1022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129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246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463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726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745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877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901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53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86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7/6/16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Form, Value </a:t>
            </a:r>
            <a:r>
              <a:rPr lang="en-US" sz="4800" dirty="0" smtClean="0"/>
              <a:t>Scale, still life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241" y="144637"/>
            <a:ext cx="7909873" cy="1752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Value Scale and Form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4828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values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354646" cy="1174262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Describe how this form has been created using the value scale.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a107736584ddee76be00d2533b477bf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83" y="3087077"/>
            <a:ext cx="5949463" cy="356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create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Using the worksheet given lets label one shape together with out areas of shadow and light source.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Next finish the last 2 shapes with a labeled light source and visual shadows.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2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Using the given grid create a value scale in graphite and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then create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second value scale in 1 color.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Refer back to your grid often when using values in artwork.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2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dfb77e77a528a8b10fc62ae0b378f8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5"/>
          <a:stretch/>
        </p:blipFill>
        <p:spPr>
          <a:xfrm rot="5400000">
            <a:off x="3125460" y="-2115324"/>
            <a:ext cx="2838939" cy="90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1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Life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Still life art is a very old art form.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When artists didn’t have models to paint they made their own still life arrangement.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Still life paintings went through different phases of popularity.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kinds of still life paintings have you seen. Example floral arrangements.?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0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 examples</a:t>
            </a:r>
            <a:endParaRPr lang="en-US" dirty="0"/>
          </a:p>
        </p:txBody>
      </p:sp>
      <p:pic>
        <p:nvPicPr>
          <p:cNvPr id="4" name="Picture 3" descr="22fb382203304813e0abbe4ef7ce9f2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43" y="1866900"/>
            <a:ext cx="61214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66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 examples</a:t>
            </a:r>
            <a:endParaRPr lang="en-US" dirty="0"/>
          </a:p>
        </p:txBody>
      </p:sp>
      <p:pic>
        <p:nvPicPr>
          <p:cNvPr id="3" name="Picture 2" descr="4c3a301523f0a5ec76419e9fb18cf75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9" y="1733704"/>
            <a:ext cx="76200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0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 examples</a:t>
            </a:r>
            <a:endParaRPr lang="en-US" dirty="0"/>
          </a:p>
        </p:txBody>
      </p:sp>
      <p:pic>
        <p:nvPicPr>
          <p:cNvPr id="3" name="Picture 2" descr="f72b011aea5dbaed2c085473b4af37a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1" y="1778000"/>
            <a:ext cx="65024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83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 examples</a:t>
            </a:r>
            <a:endParaRPr lang="en-US" dirty="0"/>
          </a:p>
        </p:txBody>
      </p:sp>
      <p:pic>
        <p:nvPicPr>
          <p:cNvPr id="3" name="Picture 2" descr="75d4512c9b456791f21895c8616355f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82" y="1452060"/>
            <a:ext cx="8090518" cy="515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 examples</a:t>
            </a:r>
            <a:endParaRPr lang="en-US" dirty="0"/>
          </a:p>
        </p:txBody>
      </p:sp>
      <p:pic>
        <p:nvPicPr>
          <p:cNvPr id="3" name="Picture 2" descr="cea049112b19b52e92af449e72db9a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30" y="1533884"/>
            <a:ext cx="7744169" cy="53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Shapes are anything that is enclosed and is 2d meaning flat.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Why is shape so important in art?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What is the difference between 2d and 3d? Or shape and form?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53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Form and </a:t>
            </a:r>
            <a:r>
              <a:rPr lang="en-US" dirty="0" smtClean="0"/>
              <a:t>Values- </a:t>
            </a:r>
            <a:r>
              <a:rPr lang="en-US" dirty="0" smtClean="0">
                <a:solidFill>
                  <a:schemeClr val="accent1"/>
                </a:solidFill>
              </a:rPr>
              <a:t>line to shape to form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Create a contour line shoe- what is contour line?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When your proportions look correct begin to add values.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happens to the contour line when you begin to add values?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When you have 5 or more values decide if you are done.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7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Artist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Vincent Van Gogh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You may know him for the Starry Night painter.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OR…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guy who cut off his ear……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97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Artist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Before we get to the ear….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Van Gogh was a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dutch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painter who lived until the age of 37.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His most famous painting is the Starry Night.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Before the Starry Night he was well known for his sunflower still lives.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21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Gogh Still life</a:t>
            </a:r>
            <a:endParaRPr lang="en-US" dirty="0"/>
          </a:p>
        </p:txBody>
      </p:sp>
      <p:pic>
        <p:nvPicPr>
          <p:cNvPr id="5" name="Picture 4" descr="f_04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06" y="1396536"/>
            <a:ext cx="4391528" cy="54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88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Gogh</a:t>
            </a:r>
            <a:endParaRPr lang="en-US" dirty="0"/>
          </a:p>
        </p:txBody>
      </p:sp>
      <p:pic>
        <p:nvPicPr>
          <p:cNvPr id="4" name="Content Placeholder 3" descr="Unknown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56" y="2595562"/>
            <a:ext cx="3606800" cy="2247900"/>
          </a:xfrm>
        </p:spPr>
      </p:pic>
    </p:spTree>
    <p:extLst>
      <p:ext uri="{BB962C8B-B14F-4D97-AF65-F5344CB8AC3E}">
        <p14:creationId xmlns:p14="http://schemas.microsoft.com/office/powerpoint/2010/main" val="1092280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Gogh and the ear</a:t>
            </a:r>
            <a:endParaRPr lang="en-US" dirty="0"/>
          </a:p>
        </p:txBody>
      </p:sp>
      <p:pic>
        <p:nvPicPr>
          <p:cNvPr id="4" name="Picture 3" descr="26Gogh_ Chair with Pip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5017"/>
            <a:ext cx="3602310" cy="4453040"/>
          </a:xfrm>
          <a:prstGeom prst="rect">
            <a:avLst/>
          </a:prstGeom>
        </p:spPr>
      </p:pic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47" y="1747630"/>
            <a:ext cx="3743765" cy="47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09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life art and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You can’t have a finished still life without values.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Values make everything look real.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point of still life art is to capture what you are drawing as real as possible. 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It should look like you are drawing a photograph.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41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life with and with out values</a:t>
            </a:r>
            <a:endParaRPr lang="en-US" dirty="0"/>
          </a:p>
        </p:txBody>
      </p:sp>
      <p:pic>
        <p:nvPicPr>
          <p:cNvPr id="4" name="Picture 3" descr="8e8ad503650c3221e1c3313cbadcbd7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61" y="1597504"/>
            <a:ext cx="5754731" cy="46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35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life with and with out values</a:t>
            </a:r>
            <a:endParaRPr lang="en-US" dirty="0"/>
          </a:p>
        </p:txBody>
      </p:sp>
      <p:pic>
        <p:nvPicPr>
          <p:cNvPr id="3" name="Picture 2" descr="4c6e085baf8bae795afeda62e496dc1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75" y="1651462"/>
            <a:ext cx="6382796" cy="520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73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2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Still life with and with out values</a:t>
            </a:r>
            <a:endParaRPr lang="en-US" dirty="0"/>
          </a:p>
        </p:txBody>
      </p:sp>
      <p:pic>
        <p:nvPicPr>
          <p:cNvPr id="3" name="Picture 2" descr="83d5e941dae3c8598b4e32729f2d094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67" y="1136791"/>
            <a:ext cx="4339237" cy="56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2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Form is 3d and may be seen from multiple sides or looks like it is seen from multiple sides.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In art, drawn 3d objects have values. 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85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life with and with out values</a:t>
            </a:r>
            <a:endParaRPr lang="en-US" dirty="0"/>
          </a:p>
        </p:txBody>
      </p:sp>
      <p:pic>
        <p:nvPicPr>
          <p:cNvPr id="3" name="Picture 2" descr="fb0ce9245e319402bfc6722c12be99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00" y="1396536"/>
            <a:ext cx="66040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23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life with and with out values</a:t>
            </a:r>
            <a:endParaRPr lang="en-US" dirty="0"/>
          </a:p>
        </p:txBody>
      </p:sp>
      <p:pic>
        <p:nvPicPr>
          <p:cNvPr id="3" name="Picture 2" descr="bf9b0097be799f371f90698a840e16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45" y="1832648"/>
            <a:ext cx="5542668" cy="50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93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life with and with out values</a:t>
            </a:r>
            <a:endParaRPr lang="en-US" dirty="0"/>
          </a:p>
        </p:txBody>
      </p:sp>
      <p:pic>
        <p:nvPicPr>
          <p:cNvPr id="3" name="Picture 2" descr="bb2e1066b9d5664705b2311b39184fc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92" y="1544042"/>
            <a:ext cx="7123995" cy="53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78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life with and with out values</a:t>
            </a:r>
            <a:endParaRPr lang="en-US" dirty="0"/>
          </a:p>
        </p:txBody>
      </p:sp>
      <p:pic>
        <p:nvPicPr>
          <p:cNvPr id="3" name="Picture 2" descr="f57bcbc130949d2798171fe2634014f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9" y="1951988"/>
            <a:ext cx="7091606" cy="41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2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life with and with out values</a:t>
            </a:r>
            <a:endParaRPr lang="en-US" dirty="0"/>
          </a:p>
        </p:txBody>
      </p:sp>
      <p:pic>
        <p:nvPicPr>
          <p:cNvPr id="4" name="Picture 3" descr="5 value c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4" y="1949450"/>
            <a:ext cx="6543729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59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life with and with out values</a:t>
            </a:r>
            <a:endParaRPr lang="en-US" dirty="0"/>
          </a:p>
        </p:txBody>
      </p:sp>
      <p:pic>
        <p:nvPicPr>
          <p:cNvPr id="4" name="Picture 3" descr="full value range c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9" y="2130424"/>
            <a:ext cx="6507395" cy="38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6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life with and with out values</a:t>
            </a:r>
            <a:endParaRPr lang="en-US" dirty="0"/>
          </a:p>
        </p:txBody>
      </p:sp>
      <p:pic>
        <p:nvPicPr>
          <p:cNvPr id="3" name="Picture 2" descr="904732306ec74961b359c96e5d3130c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4" y="1558322"/>
            <a:ext cx="7022325" cy="50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22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life with and with out values</a:t>
            </a:r>
            <a:endParaRPr lang="en-US" dirty="0"/>
          </a:p>
        </p:txBody>
      </p:sp>
      <p:pic>
        <p:nvPicPr>
          <p:cNvPr id="4" name="Picture 3" descr="8928082aa526c279b01eeb548590e68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7"/>
          <a:stretch/>
        </p:blipFill>
        <p:spPr>
          <a:xfrm>
            <a:off x="663838" y="1396536"/>
            <a:ext cx="7514974" cy="51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37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is composition?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How can you create composition with your shoe project?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How does composition change your project?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71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97662" cy="1151965"/>
          </a:xfrm>
        </p:spPr>
        <p:txBody>
          <a:bodyPr/>
          <a:lstStyle/>
          <a:p>
            <a:r>
              <a:rPr lang="en-US" dirty="0" smtClean="0"/>
              <a:t>Project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5607" y="909078"/>
            <a:ext cx="6773680" cy="4691623"/>
          </a:xfrm>
        </p:spPr>
        <p:txBody>
          <a:bodyPr>
            <a:normAutofit fontScale="85000"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Bring in your shoe to class;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you may not use a photograph, cell phone or computer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Create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contour line of your shoe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Analyze the proportions of your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shoe for correctness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Draw a square around 1 section of your show. The inside of this square will be done in markers with no values in order to compare 2d shapes and 3d forms.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Begin to add values to shoe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Compare your grid to your project to make sure you have all your values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Turn in and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critique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1506f79e62bfa5749269b82322d8726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87" y="177520"/>
            <a:ext cx="20447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vs.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3087" y="640559"/>
            <a:ext cx="7796030" cy="3311189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is the difference between these two shapes?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29584" y="3514785"/>
            <a:ext cx="2660291" cy="2466551"/>
          </a:xfrm>
          <a:prstGeom prst="ellipse">
            <a:avLst/>
          </a:prstGeom>
          <a:solidFill>
            <a:srgbClr val="000000"/>
          </a:solidFill>
          <a:effectLst>
            <a:outerShdw blurRad="50800" dist="38100" dir="5400000" sx="0" sy="0" rotWithShape="0">
              <a:srgbClr val="000000"/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500px-Sphere_-_monochrome_simpl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54" y="2296154"/>
            <a:ext cx="4561845" cy="45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08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206375"/>
            <a:ext cx="62738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14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3" name="Picture 2" descr="004664485436dce81a8b46119a00bfc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31" y="274638"/>
            <a:ext cx="5001846" cy="3884767"/>
          </a:xfrm>
          <a:prstGeom prst="rect">
            <a:avLst/>
          </a:prstGeom>
        </p:spPr>
      </p:pic>
      <p:pic>
        <p:nvPicPr>
          <p:cNvPr id="7" name="Picture 6" descr="c4ff506616884d47a9462e0aba4ffc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2" y="1678020"/>
            <a:ext cx="3546212" cy="49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4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396401"/>
            <a:ext cx="7797662" cy="1151965"/>
          </a:xfrm>
        </p:spPr>
        <p:txBody>
          <a:bodyPr/>
          <a:lstStyle/>
          <a:p>
            <a:r>
              <a:rPr lang="en-US" dirty="0" smtClean="0"/>
              <a:t>Shape vs.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134708"/>
            <a:ext cx="7796030" cy="3311189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shape is 2d and is flat. It has no values and is not a form.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43766" y="3514785"/>
            <a:ext cx="2660291" cy="2466551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sx="0" sy="0" rotWithShape="0">
              <a:srgbClr val="000000"/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9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vs.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411366"/>
            <a:ext cx="7796030" cy="3311189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form has values and looks like a sphere not just a flat circle.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500px-Sphere_-_monochrome_simpl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95" y="2296154"/>
            <a:ext cx="4561845" cy="45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Values and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612764"/>
            <a:ext cx="7796030" cy="3311189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Why do we have to have values in our drawings?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8c18c81854c92d70cad2ebde0d1989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39" y="3923953"/>
            <a:ext cx="4385382" cy="26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is the value scale?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Why is the value scale important in art?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How is the value scale created?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9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/>
              <a:t>Value scale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How are these elements used in creating the value scale in an art piece?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Form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Light source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Tint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Shade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Cast shadow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42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691</TotalTime>
  <Words>721</Words>
  <Application>Microsoft Macintosh PowerPoint</Application>
  <PresentationFormat>On-screen Show (4:3)</PresentationFormat>
  <Paragraphs>96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Impact</vt:lpstr>
      <vt:lpstr>Arial</vt:lpstr>
      <vt:lpstr>Main Event</vt:lpstr>
      <vt:lpstr>Form, Value Scale, still life</vt:lpstr>
      <vt:lpstr>Shape review</vt:lpstr>
      <vt:lpstr>Form</vt:lpstr>
      <vt:lpstr>Shape vs. Form</vt:lpstr>
      <vt:lpstr>Shape vs. Form</vt:lpstr>
      <vt:lpstr>Shape vs. Form</vt:lpstr>
      <vt:lpstr>Why Values and form</vt:lpstr>
      <vt:lpstr>Value Scale</vt:lpstr>
      <vt:lpstr>Value scale</vt:lpstr>
      <vt:lpstr>Describe the values </vt:lpstr>
      <vt:lpstr>Lets create </vt:lpstr>
      <vt:lpstr>Creating a guide</vt:lpstr>
      <vt:lpstr>PowerPoint Presentation</vt:lpstr>
      <vt:lpstr>Still Life Art</vt:lpstr>
      <vt:lpstr>Painting examples</vt:lpstr>
      <vt:lpstr>Painting examples</vt:lpstr>
      <vt:lpstr>Painting examples</vt:lpstr>
      <vt:lpstr>Painting examples</vt:lpstr>
      <vt:lpstr>Painting examples</vt:lpstr>
      <vt:lpstr>Exploring Form and Values- line to shape to form</vt:lpstr>
      <vt:lpstr>Your Artist</vt:lpstr>
      <vt:lpstr>Your Artist</vt:lpstr>
      <vt:lpstr>Van Gogh Still life</vt:lpstr>
      <vt:lpstr>Van Gogh</vt:lpstr>
      <vt:lpstr>Van Gogh and the ear</vt:lpstr>
      <vt:lpstr>Still life art and Values</vt:lpstr>
      <vt:lpstr>Still life with and with out values</vt:lpstr>
      <vt:lpstr>Still life with and with out values</vt:lpstr>
      <vt:lpstr>Still life with and with out values</vt:lpstr>
      <vt:lpstr>Still life with and with out values</vt:lpstr>
      <vt:lpstr>Still life with and with out values</vt:lpstr>
      <vt:lpstr>Still life with and with out values</vt:lpstr>
      <vt:lpstr>Still life with and with out values</vt:lpstr>
      <vt:lpstr>Still life with and with out values</vt:lpstr>
      <vt:lpstr>Still life with and with out values</vt:lpstr>
      <vt:lpstr>Still life with and with out values</vt:lpstr>
      <vt:lpstr>Still life with and with out values</vt:lpstr>
      <vt:lpstr>composition</vt:lpstr>
      <vt:lpstr>Project steps </vt:lpstr>
      <vt:lpstr>Examples</vt:lpstr>
      <vt:lpstr>Examples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Form, Value Scale (tint, Shade)</dc:title>
  <dc:creator>M G</dc:creator>
  <cp:lastModifiedBy>Ashley Lehenbauer</cp:lastModifiedBy>
  <cp:revision>13</cp:revision>
  <dcterms:created xsi:type="dcterms:W3CDTF">2015-02-03T15:52:24Z</dcterms:created>
  <dcterms:modified xsi:type="dcterms:W3CDTF">2016-07-07T03:42:37Z</dcterms:modified>
</cp:coreProperties>
</file>