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4643"/>
  </p:normalViewPr>
  <p:slideViewPr>
    <p:cSldViewPr snapToGrid="0" snapToObjects="1">
      <p:cViewPr>
        <p:scale>
          <a:sx n="61" d="100"/>
          <a:sy n="61" d="100"/>
        </p:scale>
        <p:origin x="-13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1FF31-5DA9-42F7-9C61-D1DB00D0006E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F323-0419-447A-9E70-A160CD1E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9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8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3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2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6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1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2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2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3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1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2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5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Collage, social issues w/ research, street art/ graffiti, symbolism, sending a message through 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6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4183"/>
            <a:ext cx="3606902" cy="706964"/>
          </a:xfrm>
        </p:spPr>
        <p:txBody>
          <a:bodyPr/>
          <a:lstStyle/>
          <a:p>
            <a:r>
              <a:rPr lang="en-US" dirty="0" smtClean="0"/>
              <a:t>Street art and deciphering the message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953" y="2588217"/>
            <a:ext cx="368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message and is it relevant in today’s society and current issues?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98" y="2280404"/>
            <a:ext cx="3683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7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4183"/>
            <a:ext cx="3606902" cy="706964"/>
          </a:xfrm>
        </p:spPr>
        <p:txBody>
          <a:bodyPr/>
          <a:lstStyle/>
          <a:p>
            <a:r>
              <a:rPr lang="en-US" dirty="0" smtClean="0"/>
              <a:t>Street art and deciphering the message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953" y="2588217"/>
            <a:ext cx="368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message and is it relevant in today’s society and current issues?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99" y="192007"/>
            <a:ext cx="42291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street art use symbolism and metaphor to deliver a message?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796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2262753"/>
            <a:ext cx="11515240" cy="43705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research </a:t>
            </a:r>
            <a:r>
              <a:rPr lang="en-US" sz="2000" dirty="0" smtClean="0"/>
              <a:t>a specific social topic current and relevant to today’s culture and society. </a:t>
            </a:r>
          </a:p>
          <a:p>
            <a:pPr lvl="1"/>
            <a:r>
              <a:rPr lang="en-US" dirty="0" smtClean="0"/>
              <a:t>Research topic using databases instructed by Mrs. M</a:t>
            </a:r>
          </a:p>
          <a:p>
            <a:pPr lvl="1"/>
            <a:r>
              <a:rPr lang="en-US" dirty="0" smtClean="0"/>
              <a:t>Find an article supporting your topic to be printed and displayed with your project</a:t>
            </a:r>
          </a:p>
          <a:p>
            <a:pPr lvl="1"/>
            <a:r>
              <a:rPr lang="en-US" dirty="0" smtClean="0"/>
              <a:t>Create a graffiti style title to be printed</a:t>
            </a:r>
          </a:p>
          <a:p>
            <a:r>
              <a:rPr lang="en-US" sz="2000" dirty="0" smtClean="0"/>
              <a:t>After researching apply your new knowledge to creating a </a:t>
            </a:r>
            <a:r>
              <a:rPr lang="en-US" sz="2000" dirty="0" smtClean="0"/>
              <a:t>collage of </a:t>
            </a:r>
            <a:r>
              <a:rPr lang="en-US" sz="2000" dirty="0" smtClean="0"/>
              <a:t>symbols and metaphors that deliver a specific message about your topic similar to the street art we studied. </a:t>
            </a:r>
          </a:p>
          <a:p>
            <a:pPr lvl="1"/>
            <a:r>
              <a:rPr lang="en-US" dirty="0" smtClean="0"/>
              <a:t>Use drawings, words, magazine images/ words and even copies of your research to create your collage.</a:t>
            </a:r>
          </a:p>
          <a:p>
            <a:pPr lvl="1"/>
            <a:r>
              <a:rPr lang="en-US" dirty="0" smtClean="0"/>
              <a:t>Create a background for your graffiti title </a:t>
            </a:r>
          </a:p>
          <a:p>
            <a:r>
              <a:rPr lang="en-US" dirty="0" smtClean="0"/>
              <a:t>Present your collage and </a:t>
            </a:r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examples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6" y="2493275"/>
            <a:ext cx="3781587" cy="2936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58" y="3831310"/>
            <a:ext cx="6096636" cy="25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15" y="524217"/>
            <a:ext cx="8761413" cy="706964"/>
          </a:xfrm>
        </p:spPr>
        <p:txBody>
          <a:bodyPr/>
          <a:lstStyle/>
          <a:p>
            <a:r>
              <a:rPr lang="en-US" dirty="0" smtClean="0"/>
              <a:t>Project 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64" y="1534332"/>
            <a:ext cx="3992751" cy="532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9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1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15" y="524217"/>
            <a:ext cx="8761413" cy="706964"/>
          </a:xfrm>
        </p:spPr>
        <p:txBody>
          <a:bodyPr/>
          <a:lstStyle/>
          <a:p>
            <a:r>
              <a:rPr lang="en-US" dirty="0" smtClean="0"/>
              <a:t>Project examples </a:t>
            </a:r>
            <a:endParaRPr lang="en-US" dirty="0"/>
          </a:p>
        </p:txBody>
      </p:sp>
      <p:pic>
        <p:nvPicPr>
          <p:cNvPr id="1026" name="Picture 2" descr="Pray for America. -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78" y="388750"/>
            <a:ext cx="53721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© Susan H. 2012 #art #holocaust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2" y="1231181"/>
            <a:ext cx="53721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7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15" y="524217"/>
            <a:ext cx="8761413" cy="706964"/>
          </a:xfrm>
        </p:spPr>
        <p:txBody>
          <a:bodyPr/>
          <a:lstStyle/>
          <a:p>
            <a:r>
              <a:rPr lang="en-US" dirty="0" smtClean="0"/>
              <a:t>Project examples </a:t>
            </a:r>
            <a:endParaRPr lang="en-US" dirty="0"/>
          </a:p>
        </p:txBody>
      </p:sp>
      <p:pic>
        <p:nvPicPr>
          <p:cNvPr id="4098" name="Picture 2" descr="'Hidden Identity' Final Foundation Project outcomes by Michelle Robb, via Behanc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10" y="1231181"/>
            <a:ext cx="4087624" cy="519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ver be afraid to stand up for what is right.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81" y="145227"/>
            <a:ext cx="4107862" cy="61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5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46" y="2293533"/>
            <a:ext cx="8761412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Begin to work on a background for your graffiti title.</a:t>
            </a:r>
          </a:p>
          <a:p>
            <a:r>
              <a:rPr lang="en-US" sz="2400" dirty="0" smtClean="0"/>
              <a:t>Consider a brick wall, subway wall or a graffiti splatter wall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7" y="4014061"/>
            <a:ext cx="3441584" cy="2575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73" y="3503047"/>
            <a:ext cx="39878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6" y="3756236"/>
            <a:ext cx="3385088" cy="28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street art/ graffiti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street art?</a:t>
            </a:r>
          </a:p>
          <a:p>
            <a:r>
              <a:rPr lang="en-US" sz="2800" dirty="0" smtClean="0"/>
              <a:t>What is graffiti?</a:t>
            </a:r>
          </a:p>
          <a:p>
            <a:r>
              <a:rPr lang="en-US" sz="2800" dirty="0" smtClean="0"/>
              <a:t>Is there a difference between the 2?</a:t>
            </a:r>
          </a:p>
          <a:p>
            <a:r>
              <a:rPr lang="en-US" sz="2800" dirty="0" smtClean="0"/>
              <a:t>Are they both considered art, why or why not?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136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 the artist bio and prepare to discuss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394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in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can art deliver a specific message?</a:t>
            </a:r>
          </a:p>
          <a:p>
            <a:r>
              <a:rPr lang="en-US" sz="2400" dirty="0" smtClean="0"/>
              <a:t>How does street art deliver a message or does it?</a:t>
            </a:r>
          </a:p>
          <a:p>
            <a:r>
              <a:rPr lang="en-US" sz="2400" dirty="0" smtClean="0"/>
              <a:t>Is street art and sending a message through art still valuable in todays society and why or why not?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65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4183"/>
            <a:ext cx="3606902" cy="706964"/>
          </a:xfrm>
        </p:spPr>
        <p:txBody>
          <a:bodyPr/>
          <a:lstStyle/>
          <a:p>
            <a:r>
              <a:rPr lang="en-US" dirty="0" smtClean="0"/>
              <a:t>Street art and deciphering the message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55" y="973668"/>
            <a:ext cx="7162800" cy="572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53" y="2588217"/>
            <a:ext cx="368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message and is it relevant in today’s society and current issues?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8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4183"/>
            <a:ext cx="3606902" cy="706964"/>
          </a:xfrm>
        </p:spPr>
        <p:txBody>
          <a:bodyPr/>
          <a:lstStyle/>
          <a:p>
            <a:r>
              <a:rPr lang="en-US" dirty="0" smtClean="0"/>
              <a:t>Street art and deciphering the message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953" y="2588217"/>
            <a:ext cx="368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message and is it relevant in today’s society and current issues?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4" y="0"/>
            <a:ext cx="4582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4183"/>
            <a:ext cx="3606902" cy="706964"/>
          </a:xfrm>
        </p:spPr>
        <p:txBody>
          <a:bodyPr/>
          <a:lstStyle/>
          <a:p>
            <a:r>
              <a:rPr lang="en-US" dirty="0" smtClean="0"/>
              <a:t>Street art and deciphering the message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953" y="2588217"/>
            <a:ext cx="368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message and is it relevant in today’s society and current issues?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95" y="0"/>
            <a:ext cx="4501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4183"/>
            <a:ext cx="3606902" cy="706964"/>
          </a:xfrm>
        </p:spPr>
        <p:txBody>
          <a:bodyPr/>
          <a:lstStyle/>
          <a:p>
            <a:r>
              <a:rPr lang="en-US" dirty="0" smtClean="0"/>
              <a:t>Street art and deciphering the message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953" y="2588217"/>
            <a:ext cx="368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message and is it relevant in today’s society and current issues?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13" y="145512"/>
            <a:ext cx="42545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4183"/>
            <a:ext cx="3606902" cy="706964"/>
          </a:xfrm>
        </p:spPr>
        <p:txBody>
          <a:bodyPr/>
          <a:lstStyle/>
          <a:p>
            <a:r>
              <a:rPr lang="en-US" dirty="0" smtClean="0"/>
              <a:t>Street art and deciphering the message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953" y="2588217"/>
            <a:ext cx="368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message and is it relevant in today’s society and current issues?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68" y="2588217"/>
            <a:ext cx="71628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05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</TotalTime>
  <Words>410</Words>
  <Application>Microsoft Office PowerPoint</Application>
  <PresentationFormat>Custom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 Boardroom</vt:lpstr>
      <vt:lpstr>Social Issues</vt:lpstr>
      <vt:lpstr>What is street art/ graffiti </vt:lpstr>
      <vt:lpstr>Artist Bio</vt:lpstr>
      <vt:lpstr>Message in art</vt:lpstr>
      <vt:lpstr>Street art and deciphering the message</vt:lpstr>
      <vt:lpstr>Street art and deciphering the message</vt:lpstr>
      <vt:lpstr>Street art and deciphering the message</vt:lpstr>
      <vt:lpstr>Street art and deciphering the message</vt:lpstr>
      <vt:lpstr>Street art and deciphering the message</vt:lpstr>
      <vt:lpstr>Street art and deciphering the message</vt:lpstr>
      <vt:lpstr>Street art and deciphering the message</vt:lpstr>
      <vt:lpstr>Symbolism </vt:lpstr>
      <vt:lpstr>project </vt:lpstr>
      <vt:lpstr>Project examples </vt:lpstr>
      <vt:lpstr>Project examples </vt:lpstr>
      <vt:lpstr>Project examples </vt:lpstr>
      <vt:lpstr>Project examples </vt:lpstr>
      <vt:lpstr>Bell Ringer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Issues</dc:title>
  <dc:creator>Ashley Lehenbauer</dc:creator>
  <cp:lastModifiedBy>Lehenbauer, Ashley D</cp:lastModifiedBy>
  <cp:revision>6</cp:revision>
  <dcterms:created xsi:type="dcterms:W3CDTF">2016-07-07T01:51:08Z</dcterms:created>
  <dcterms:modified xsi:type="dcterms:W3CDTF">2016-07-19T20:11:50Z</dcterms:modified>
</cp:coreProperties>
</file>