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2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1D41DE17-9EFC-48C7-8A34-8F2F58E84A3D}" type="datetimeFigureOut">
              <a:rPr lang="en-US" smtClean="0"/>
              <a:t>7/19/2016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49AF9F9D-77DD-42D9-A3B0-B3B13CEEECB0}"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41DE17-9EFC-48C7-8A34-8F2F58E84A3D}"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F9F9D-77DD-42D9-A3B0-B3B13CEEECB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41DE17-9EFC-48C7-8A34-8F2F58E84A3D}"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49AF9F9D-77DD-42D9-A3B0-B3B13CEEECB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41DE17-9EFC-48C7-8A34-8F2F58E84A3D}" type="datetimeFigureOut">
              <a:rPr lang="en-US" smtClean="0"/>
              <a:t>7/19/2016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AF9F9D-77DD-42D9-A3B0-B3B13CEEECB0}"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1D41DE17-9EFC-48C7-8A34-8F2F58E84A3D}" type="datetimeFigureOut">
              <a:rPr lang="en-US" smtClean="0"/>
              <a:t>7/19/2016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49AF9F9D-77DD-42D9-A3B0-B3B13CEEECB0}"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41DE17-9EFC-48C7-8A34-8F2F58E84A3D}" type="datetimeFigureOut">
              <a:rPr lang="en-US" smtClean="0"/>
              <a:t>7/19/2016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F9F9D-77DD-42D9-A3B0-B3B13CEEECB0}"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41DE17-9EFC-48C7-8A34-8F2F58E84A3D}" type="datetimeFigureOut">
              <a:rPr lang="en-US" smtClean="0"/>
              <a:t>7/19/2016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AF9F9D-77DD-42D9-A3B0-B3B13CEEECB0}"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41DE17-9EFC-48C7-8A34-8F2F58E84A3D}" type="datetimeFigureOut">
              <a:rPr lang="en-US" smtClean="0"/>
              <a:t>7/19/2016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AF9F9D-77DD-42D9-A3B0-B3B13CEEECB0}"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1D41DE17-9EFC-48C7-8A34-8F2F58E84A3D}" type="datetimeFigureOut">
              <a:rPr lang="en-US" smtClean="0"/>
              <a:t>7/19/2016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AF9F9D-77DD-42D9-A3B0-B3B13CEEECB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1DE17-9EFC-48C7-8A34-8F2F58E84A3D}" type="datetimeFigureOut">
              <a:rPr lang="en-US" smtClean="0"/>
              <a:t>7/19/2016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49AF9F9D-77DD-42D9-A3B0-B3B13CEEECB0}"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41DE17-9EFC-48C7-8A34-8F2F58E84A3D}" type="datetimeFigureOut">
              <a:rPr lang="en-US" smtClean="0"/>
              <a:t>7/19/2016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AF9F9D-77DD-42D9-A3B0-B3B13CEEECB0}"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D41DE17-9EFC-48C7-8A34-8F2F58E84A3D}" type="datetimeFigureOut">
              <a:rPr lang="en-US" smtClean="0"/>
              <a:t>7/19/2016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49AF9F9D-77DD-42D9-A3B0-B3B13CEEECB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dirty="0" smtClean="0"/>
              <a:t>Puzzle tile</a:t>
            </a:r>
          </a:p>
          <a:p>
            <a:r>
              <a:rPr lang="en-US" dirty="0" smtClean="0"/>
              <a:t>2 weeks </a:t>
            </a:r>
            <a:endParaRPr lang="en-US" dirty="0"/>
          </a:p>
        </p:txBody>
      </p:sp>
      <p:sp>
        <p:nvSpPr>
          <p:cNvPr id="2" name="Title 1"/>
          <p:cNvSpPr>
            <a:spLocks noGrp="1"/>
          </p:cNvSpPr>
          <p:nvPr>
            <p:ph type="title"/>
          </p:nvPr>
        </p:nvSpPr>
        <p:spPr/>
        <p:txBody>
          <a:bodyPr/>
          <a:lstStyle/>
          <a:p>
            <a:r>
              <a:rPr lang="en-US" dirty="0" smtClean="0"/>
              <a:t>Mini Project/ Bell Ringer</a:t>
            </a:r>
            <a:endParaRPr lang="en-US" dirty="0"/>
          </a:p>
        </p:txBody>
      </p:sp>
      <p:pic>
        <p:nvPicPr>
          <p:cNvPr id="1026" name="Picture 2" descr="Puzzle Installation and Collaborative Project - artist Tim Kelly. Good for beginning of the year mural in art or any classroom. Good for an auction with smaller pieces - with a theme. This was making something &quot;meaningful to you.&quot;: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3657600"/>
            <a:ext cx="2686050" cy="2781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0470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This project was started by a professional artist to showcase individuals and what they believe is most important to them and to life. The show now contains hundreds of traveling puzzle pieces showcasing individual artists and common people.</a:t>
            </a:r>
          </a:p>
          <a:p>
            <a:r>
              <a:rPr lang="en-US" dirty="0" smtClean="0"/>
              <a:t>Begin by tracing the stencil on your given project paper/ board</a:t>
            </a:r>
          </a:p>
          <a:p>
            <a:r>
              <a:rPr lang="en-US" dirty="0" smtClean="0"/>
              <a:t>Cut out your puzzle piece and set aside *MAKE SURE YOUR NAME IS ON IT!</a:t>
            </a:r>
          </a:p>
          <a:p>
            <a:r>
              <a:rPr lang="en-US" dirty="0" smtClean="0"/>
              <a:t>Begin to sketch ideas for what you believe is most important. This can be personal to you or broader and pertain to life in general. Think about current issues in the world and the world you wish to live in as an adult. </a:t>
            </a:r>
            <a:endParaRPr lang="en-US" dirty="0"/>
          </a:p>
        </p:txBody>
      </p:sp>
      <p:sp>
        <p:nvSpPr>
          <p:cNvPr id="3" name="Title 2"/>
          <p:cNvSpPr>
            <a:spLocks noGrp="1"/>
          </p:cNvSpPr>
          <p:nvPr>
            <p:ph type="title"/>
          </p:nvPr>
        </p:nvSpPr>
        <p:spPr/>
        <p:txBody>
          <a:bodyPr/>
          <a:lstStyle/>
          <a:p>
            <a:r>
              <a:rPr lang="en-US" dirty="0" smtClean="0"/>
              <a:t>Begin</a:t>
            </a:r>
            <a:endParaRPr lang="en-US" dirty="0"/>
          </a:p>
        </p:txBody>
      </p:sp>
    </p:spTree>
    <p:extLst>
      <p:ext uri="{BB962C8B-B14F-4D97-AF65-F5344CB8AC3E}">
        <p14:creationId xmlns:p14="http://schemas.microsoft.com/office/powerpoint/2010/main" val="21569603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800" dirty="0" smtClean="0"/>
              <a:t>Work on your puzzle piece for 10-15 minutes each class (at the beginning of class or in free time). </a:t>
            </a:r>
          </a:p>
          <a:p>
            <a:r>
              <a:rPr lang="en-US" sz="2800" dirty="0" smtClean="0"/>
              <a:t>You will have almost 2 weeks to complete your puzzle piece and it will be graded as a project grade. </a:t>
            </a:r>
          </a:p>
          <a:p>
            <a:r>
              <a:rPr lang="en-US" sz="2800" dirty="0" smtClean="0"/>
              <a:t>Material choices are laid out for your choice, choose appropriately and wisely for your ideas. </a:t>
            </a:r>
          </a:p>
          <a:p>
            <a:r>
              <a:rPr lang="en-US" sz="2800" dirty="0" smtClean="0"/>
              <a:t>*you should not work on puzzle pieces during regular project time. </a:t>
            </a:r>
            <a:endParaRPr lang="en-US" sz="2800" dirty="0"/>
          </a:p>
        </p:txBody>
      </p:sp>
      <p:sp>
        <p:nvSpPr>
          <p:cNvPr id="3" name="Title 2"/>
          <p:cNvSpPr>
            <a:spLocks noGrp="1"/>
          </p:cNvSpPr>
          <p:nvPr>
            <p:ph type="title"/>
          </p:nvPr>
        </p:nvSpPr>
        <p:spPr/>
        <p:txBody>
          <a:bodyPr/>
          <a:lstStyle/>
          <a:p>
            <a:r>
              <a:rPr lang="en-US" dirty="0" smtClean="0"/>
              <a:t>Bell Ringer</a:t>
            </a:r>
            <a:endParaRPr lang="en-US" dirty="0"/>
          </a:p>
        </p:txBody>
      </p:sp>
    </p:spTree>
    <p:extLst>
      <p:ext uri="{BB962C8B-B14F-4D97-AF65-F5344CB8AC3E}">
        <p14:creationId xmlns:p14="http://schemas.microsoft.com/office/powerpoint/2010/main" val="40095569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Examples </a:t>
            </a:r>
            <a:endParaRPr lang="en-US" dirty="0"/>
          </a:p>
        </p:txBody>
      </p:sp>
      <p:pic>
        <p:nvPicPr>
          <p:cNvPr id="2050" name="Picture 2" descr="puzzle art installation &amp; collaborative project germany tim kelly artist world-wide: "/>
          <p:cNvPicPr>
            <a:picLocks noChangeAspect="1" noChangeArrowheads="1"/>
          </p:cNvPicPr>
          <p:nvPr/>
        </p:nvPicPr>
        <p:blipFill rotWithShape="1">
          <a:blip r:embed="rId2">
            <a:extLst>
              <a:ext uri="{28A0092B-C50C-407E-A947-70E740481C1C}">
                <a14:useLocalDpi xmlns:a14="http://schemas.microsoft.com/office/drawing/2010/main" val="0"/>
              </a:ext>
            </a:extLst>
          </a:blip>
          <a:srcRect r="4167" b="27016"/>
          <a:stretch/>
        </p:blipFill>
        <p:spPr bwMode="auto">
          <a:xfrm>
            <a:off x="64234" y="1371601"/>
            <a:ext cx="4583966" cy="5236528"/>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puzzle art installation &amp; collaborative project germany tim kelly artist world-wide: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9200" y="1524000"/>
            <a:ext cx="3581400" cy="5372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1363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Examples </a:t>
            </a:r>
            <a:endParaRPr lang="en-US" dirty="0"/>
          </a:p>
        </p:txBody>
      </p:sp>
      <p:pic>
        <p:nvPicPr>
          <p:cNvPr id="4098" name="Picture 2" descr="Collaborative Art Projects Elementary | puzzle art installation &amp; collaborative project north salem elementary ...: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235058"/>
            <a:ext cx="3959225" cy="562294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Puzzle Installation &amp; Collaborative Project - Tim Kelly, artis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24400" y="1889116"/>
            <a:ext cx="3552644" cy="43148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5712353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11</TotalTime>
  <Words>201</Words>
  <Application>Microsoft Office PowerPoint</Application>
  <PresentationFormat>On-screen Show (4:3)</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Grid</vt:lpstr>
      <vt:lpstr>Mini Project/ Bell Ringer</vt:lpstr>
      <vt:lpstr>Begin</vt:lpstr>
      <vt:lpstr>Bell Ringer</vt:lpstr>
      <vt:lpstr>Examples </vt:lpstr>
      <vt:lpstr>Examples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 Project/ Bell Ringer</dc:title>
  <dc:creator>Lehenbauer, Ashley D</dc:creator>
  <cp:lastModifiedBy>Lehenbauer, Ashley D</cp:lastModifiedBy>
  <cp:revision>2</cp:revision>
  <dcterms:created xsi:type="dcterms:W3CDTF">2016-07-19T15:58:23Z</dcterms:created>
  <dcterms:modified xsi:type="dcterms:W3CDTF">2016-07-19T16:09:56Z</dcterms:modified>
</cp:coreProperties>
</file>