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68FAA902-860E-4DE0-89A7-8953CE85161B}" type="datetimeFigureOut">
              <a:rPr lang="en-US" smtClean="0"/>
              <a:t>7/19/2016</a:t>
            </a:fld>
            <a:endParaRPr lang="en-US"/>
          </a:p>
        </p:txBody>
      </p:sp>
      <p:sp>
        <p:nvSpPr>
          <p:cNvPr id="23" name="Slide Number Placeholder 22"/>
          <p:cNvSpPr>
            <a:spLocks noGrp="1"/>
          </p:cNvSpPr>
          <p:nvPr>
            <p:ph type="sldNum" sz="quarter" idx="11"/>
          </p:nvPr>
        </p:nvSpPr>
        <p:spPr/>
        <p:txBody>
          <a:bodyPr/>
          <a:lstStyle/>
          <a:p>
            <a:fld id="{FC1F72F4-8CBA-4FD6-8CB2-3B08B99C6186}"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FAA902-860E-4DE0-89A7-8953CE85161B}"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F72F4-8CBA-4FD6-8CB2-3B08B99C61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FAA902-860E-4DE0-89A7-8953CE85161B}"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F72F4-8CBA-4FD6-8CB2-3B08B99C61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68FAA902-860E-4DE0-89A7-8953CE85161B}" type="datetimeFigureOut">
              <a:rPr lang="en-US" smtClean="0"/>
              <a:t>7/19/2016</a:t>
            </a:fld>
            <a:endParaRPr lang="en-US"/>
          </a:p>
        </p:txBody>
      </p:sp>
      <p:sp>
        <p:nvSpPr>
          <p:cNvPr id="19" name="Slide Number Placeholder 18"/>
          <p:cNvSpPr>
            <a:spLocks noGrp="1"/>
          </p:cNvSpPr>
          <p:nvPr>
            <p:ph type="sldNum" sz="quarter" idx="15"/>
          </p:nvPr>
        </p:nvSpPr>
        <p:spPr/>
        <p:txBody>
          <a:bodyPr/>
          <a:lstStyle/>
          <a:p>
            <a:fld id="{FC1F72F4-8CBA-4FD6-8CB2-3B08B99C618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68FAA902-860E-4DE0-89A7-8953CE85161B}" type="datetimeFigureOut">
              <a:rPr lang="en-US" smtClean="0"/>
              <a:t>7/19/2016</a:t>
            </a:fld>
            <a:endParaRPr lang="en-US"/>
          </a:p>
        </p:txBody>
      </p:sp>
      <p:sp>
        <p:nvSpPr>
          <p:cNvPr id="20" name="Slide Number Placeholder 19"/>
          <p:cNvSpPr>
            <a:spLocks noGrp="1"/>
          </p:cNvSpPr>
          <p:nvPr>
            <p:ph type="sldNum" sz="quarter" idx="11"/>
          </p:nvPr>
        </p:nvSpPr>
        <p:spPr/>
        <p:txBody>
          <a:bodyPr/>
          <a:lstStyle/>
          <a:p>
            <a:fld id="{FC1F72F4-8CBA-4FD6-8CB2-3B08B99C6186}"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68FAA902-860E-4DE0-89A7-8953CE85161B}" type="datetimeFigureOut">
              <a:rPr lang="en-US" smtClean="0"/>
              <a:t>7/19/2016</a:t>
            </a:fld>
            <a:endParaRPr lang="en-US"/>
          </a:p>
        </p:txBody>
      </p:sp>
      <p:sp>
        <p:nvSpPr>
          <p:cNvPr id="25" name="Slide Number Placeholder 24"/>
          <p:cNvSpPr>
            <a:spLocks noGrp="1"/>
          </p:cNvSpPr>
          <p:nvPr>
            <p:ph type="sldNum" sz="quarter" idx="16"/>
          </p:nvPr>
        </p:nvSpPr>
        <p:spPr/>
        <p:txBody>
          <a:bodyPr/>
          <a:lstStyle/>
          <a:p>
            <a:fld id="{FC1F72F4-8CBA-4FD6-8CB2-3B08B99C6186}"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68FAA902-860E-4DE0-89A7-8953CE85161B}" type="datetimeFigureOut">
              <a:rPr lang="en-US" smtClean="0"/>
              <a:t>7/19/2016</a:t>
            </a:fld>
            <a:endParaRPr lang="en-US"/>
          </a:p>
        </p:txBody>
      </p:sp>
      <p:sp>
        <p:nvSpPr>
          <p:cNvPr id="24" name="Slide Number Placeholder 23"/>
          <p:cNvSpPr>
            <a:spLocks noGrp="1"/>
          </p:cNvSpPr>
          <p:nvPr>
            <p:ph type="sldNum" sz="quarter" idx="17"/>
          </p:nvPr>
        </p:nvSpPr>
        <p:spPr/>
        <p:txBody>
          <a:bodyPr/>
          <a:lstStyle/>
          <a:p>
            <a:fld id="{FC1F72F4-8CBA-4FD6-8CB2-3B08B99C6186}"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68FAA902-860E-4DE0-89A7-8953CE85161B}" type="datetimeFigureOut">
              <a:rPr lang="en-US" smtClean="0"/>
              <a:t>7/19/2016</a:t>
            </a:fld>
            <a:endParaRPr lang="en-US"/>
          </a:p>
        </p:txBody>
      </p:sp>
      <p:sp>
        <p:nvSpPr>
          <p:cNvPr id="14" name="Slide Number Placeholder 13"/>
          <p:cNvSpPr>
            <a:spLocks noGrp="1"/>
          </p:cNvSpPr>
          <p:nvPr>
            <p:ph type="sldNum" sz="quarter" idx="11"/>
          </p:nvPr>
        </p:nvSpPr>
        <p:spPr/>
        <p:txBody>
          <a:bodyPr/>
          <a:lstStyle/>
          <a:p>
            <a:fld id="{FC1F72F4-8CBA-4FD6-8CB2-3B08B99C6186}"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68FAA902-860E-4DE0-89A7-8953CE85161B}" type="datetimeFigureOut">
              <a:rPr lang="en-US" smtClean="0"/>
              <a:t>7/19/2016</a:t>
            </a:fld>
            <a:endParaRPr lang="en-US"/>
          </a:p>
        </p:txBody>
      </p:sp>
      <p:sp>
        <p:nvSpPr>
          <p:cNvPr id="12" name="Slide Number Placeholder 11"/>
          <p:cNvSpPr>
            <a:spLocks noGrp="1"/>
          </p:cNvSpPr>
          <p:nvPr>
            <p:ph type="sldNum" sz="quarter" idx="11"/>
          </p:nvPr>
        </p:nvSpPr>
        <p:spPr/>
        <p:txBody>
          <a:bodyPr/>
          <a:lstStyle/>
          <a:p>
            <a:fld id="{FC1F72F4-8CBA-4FD6-8CB2-3B08B99C6186}"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68FAA902-860E-4DE0-89A7-8953CE85161B}" type="datetimeFigureOut">
              <a:rPr lang="en-US" smtClean="0"/>
              <a:t>7/19/2016</a:t>
            </a:fld>
            <a:endParaRPr lang="en-US"/>
          </a:p>
        </p:txBody>
      </p:sp>
      <p:sp>
        <p:nvSpPr>
          <p:cNvPr id="18" name="Slide Number Placeholder 17"/>
          <p:cNvSpPr>
            <a:spLocks noGrp="1"/>
          </p:cNvSpPr>
          <p:nvPr>
            <p:ph type="sldNum" sz="quarter" idx="16"/>
          </p:nvPr>
        </p:nvSpPr>
        <p:spPr/>
        <p:txBody>
          <a:bodyPr/>
          <a:lstStyle/>
          <a:p>
            <a:fld id="{FC1F72F4-8CBA-4FD6-8CB2-3B08B99C6186}"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68FAA902-860E-4DE0-89A7-8953CE85161B}" type="datetimeFigureOut">
              <a:rPr lang="en-US" smtClean="0"/>
              <a:t>7/19/2016</a:t>
            </a:fld>
            <a:endParaRPr lang="en-US"/>
          </a:p>
        </p:txBody>
      </p:sp>
      <p:sp>
        <p:nvSpPr>
          <p:cNvPr id="20" name="Slide Number Placeholder 19"/>
          <p:cNvSpPr>
            <a:spLocks noGrp="1"/>
          </p:cNvSpPr>
          <p:nvPr>
            <p:ph type="sldNum" sz="quarter" idx="15"/>
          </p:nvPr>
        </p:nvSpPr>
        <p:spPr/>
        <p:txBody>
          <a:bodyPr/>
          <a:lstStyle/>
          <a:p>
            <a:fld id="{FC1F72F4-8CBA-4FD6-8CB2-3B08B99C618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68FAA902-860E-4DE0-89A7-8953CE85161B}" type="datetimeFigureOut">
              <a:rPr lang="en-US" smtClean="0"/>
              <a:t>7/19/2016</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FC1F72F4-8CBA-4FD6-8CB2-3B08B99C618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Clay, mixed media, Pandora’s box, 3d art</a:t>
            </a:r>
            <a:endParaRPr lang="en-US" dirty="0"/>
          </a:p>
        </p:txBody>
      </p:sp>
      <p:sp>
        <p:nvSpPr>
          <p:cNvPr id="2" name="Title 1"/>
          <p:cNvSpPr>
            <a:spLocks noGrp="1"/>
          </p:cNvSpPr>
          <p:nvPr>
            <p:ph type="title"/>
          </p:nvPr>
        </p:nvSpPr>
        <p:spPr/>
        <p:txBody>
          <a:bodyPr/>
          <a:lstStyle/>
          <a:p>
            <a:r>
              <a:rPr lang="en-US" dirty="0" smtClean="0"/>
              <a:t>Pandora’s Box</a:t>
            </a:r>
            <a:endParaRPr lang="en-US" dirty="0"/>
          </a:p>
        </p:txBody>
      </p:sp>
    </p:spTree>
    <p:extLst>
      <p:ext uri="{BB962C8B-B14F-4D97-AF65-F5344CB8AC3E}">
        <p14:creationId xmlns:p14="http://schemas.microsoft.com/office/powerpoint/2010/main" val="3880296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smtClean="0"/>
              <a:t>½ class clay building at a time w/ teacher</a:t>
            </a:r>
          </a:p>
          <a:p>
            <a:r>
              <a:rPr lang="en-US" sz="3200" dirty="0" smtClean="0"/>
              <a:t>½ class creating mixed media materials for box</a:t>
            </a:r>
            <a:endParaRPr lang="en-US" sz="3200" dirty="0"/>
          </a:p>
        </p:txBody>
      </p:sp>
      <p:sp>
        <p:nvSpPr>
          <p:cNvPr id="3" name="Title 2"/>
          <p:cNvSpPr>
            <a:spLocks noGrp="1"/>
          </p:cNvSpPr>
          <p:nvPr>
            <p:ph type="title"/>
          </p:nvPr>
        </p:nvSpPr>
        <p:spPr/>
        <p:txBody>
          <a:bodyPr/>
          <a:lstStyle/>
          <a:p>
            <a:r>
              <a:rPr lang="en-US" dirty="0" smtClean="0"/>
              <a:t>Groups </a:t>
            </a:r>
            <a:endParaRPr lang="en-US" dirty="0"/>
          </a:p>
        </p:txBody>
      </p:sp>
    </p:spTree>
    <p:extLst>
      <p:ext uri="{BB962C8B-B14F-4D97-AF65-F5344CB8AC3E}">
        <p14:creationId xmlns:p14="http://schemas.microsoft.com/office/powerpoint/2010/main" val="1670563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Magazines</a:t>
            </a:r>
          </a:p>
          <a:p>
            <a:r>
              <a:rPr lang="en-US" dirty="0" smtClean="0"/>
              <a:t>Hand drawn images</a:t>
            </a:r>
          </a:p>
          <a:p>
            <a:r>
              <a:rPr lang="en-US" dirty="0" smtClean="0"/>
              <a:t>Printed images (small and very few)</a:t>
            </a:r>
          </a:p>
          <a:p>
            <a:r>
              <a:rPr lang="en-US" dirty="0" smtClean="0"/>
              <a:t>Small sculptures</a:t>
            </a:r>
          </a:p>
          <a:p>
            <a:r>
              <a:rPr lang="en-US" dirty="0" smtClean="0"/>
              <a:t>Stamps</a:t>
            </a:r>
          </a:p>
          <a:p>
            <a:r>
              <a:rPr lang="en-US" dirty="0" smtClean="0"/>
              <a:t>Found materials</a:t>
            </a:r>
          </a:p>
          <a:p>
            <a:r>
              <a:rPr lang="en-US" dirty="0" smtClean="0"/>
              <a:t>Bought materials</a:t>
            </a:r>
          </a:p>
          <a:p>
            <a:r>
              <a:rPr lang="en-US" dirty="0" smtClean="0"/>
              <a:t>paint (dry)</a:t>
            </a:r>
          </a:p>
          <a:p>
            <a:r>
              <a:rPr lang="en-US" dirty="0" smtClean="0"/>
              <a:t>Oil pastels (dry)</a:t>
            </a:r>
          </a:p>
        </p:txBody>
      </p:sp>
      <p:sp>
        <p:nvSpPr>
          <p:cNvPr id="3" name="Title 2"/>
          <p:cNvSpPr>
            <a:spLocks noGrp="1"/>
          </p:cNvSpPr>
          <p:nvPr>
            <p:ph type="title"/>
          </p:nvPr>
        </p:nvSpPr>
        <p:spPr/>
        <p:txBody>
          <a:bodyPr/>
          <a:lstStyle/>
          <a:p>
            <a:r>
              <a:rPr lang="en-US" dirty="0" smtClean="0"/>
              <a:t>Mixed media</a:t>
            </a:r>
            <a:endParaRPr lang="en-US" dirty="0"/>
          </a:p>
        </p:txBody>
      </p:sp>
    </p:spTree>
    <p:extLst>
      <p:ext uri="{BB962C8B-B14F-4D97-AF65-F5344CB8AC3E}">
        <p14:creationId xmlns:p14="http://schemas.microsoft.com/office/powerpoint/2010/main" val="3657870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Explore Pandora’s Box</a:t>
            </a:r>
          </a:p>
          <a:p>
            <a:r>
              <a:rPr lang="en-US" sz="2800" dirty="0" smtClean="0"/>
              <a:t>Create a 3d clay box that explores your own ideas of Pandora’s Box</a:t>
            </a:r>
          </a:p>
          <a:p>
            <a:r>
              <a:rPr lang="en-US" sz="2800" dirty="0" smtClean="0"/>
              <a:t>Create a written description or story of your Pandora’s Box</a:t>
            </a:r>
          </a:p>
          <a:p>
            <a:r>
              <a:rPr lang="en-US" sz="2800" dirty="0" smtClean="0"/>
              <a:t>Explore mixed media through chosen and appropriate materials</a:t>
            </a:r>
          </a:p>
          <a:p>
            <a:r>
              <a:rPr lang="en-US" sz="2800" dirty="0" smtClean="0"/>
              <a:t>Explore the connection of mythology, literacy and art </a:t>
            </a:r>
            <a:endParaRPr lang="en-US" sz="2800" dirty="0"/>
          </a:p>
        </p:txBody>
      </p:sp>
      <p:sp>
        <p:nvSpPr>
          <p:cNvPr id="3" name="Title 2"/>
          <p:cNvSpPr>
            <a:spLocks noGrp="1"/>
          </p:cNvSpPr>
          <p:nvPr>
            <p:ph type="title"/>
          </p:nvPr>
        </p:nvSpPr>
        <p:spPr/>
        <p:txBody>
          <a:bodyPr/>
          <a:lstStyle/>
          <a:p>
            <a:r>
              <a:rPr lang="en-US" dirty="0" smtClean="0"/>
              <a:t>Project </a:t>
            </a:r>
            <a:endParaRPr lang="en-US" dirty="0"/>
          </a:p>
        </p:txBody>
      </p:sp>
    </p:spTree>
    <p:extLst>
      <p:ext uri="{BB962C8B-B14F-4D97-AF65-F5344CB8AC3E}">
        <p14:creationId xmlns:p14="http://schemas.microsoft.com/office/powerpoint/2010/main" val="1623549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Open Pandora's Box for me by Mandi7MM.deviantart.com on @deviantART: "/>
          <p:cNvPicPr>
            <a:picLocks noChangeAspect="1" noChangeArrowheads="1"/>
          </p:cNvPicPr>
          <p:nvPr/>
        </p:nvPicPr>
        <p:blipFill rotWithShape="1">
          <a:blip r:embed="rId2">
            <a:extLst>
              <a:ext uri="{28A0092B-C50C-407E-A947-70E740481C1C}">
                <a14:useLocalDpi xmlns:a14="http://schemas.microsoft.com/office/drawing/2010/main" val="0"/>
              </a:ext>
            </a:extLst>
          </a:blip>
          <a:srcRect t="18381"/>
          <a:stretch/>
        </p:blipFill>
        <p:spPr bwMode="auto">
          <a:xfrm>
            <a:off x="152400" y="304800"/>
            <a:ext cx="4613275" cy="564795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veryone knows the story of Pandora and imagined what she may have looked like and pictured the box she opened, well here she is &quot;Pandora&quot; by Marta Dahlig opening that darn box. Just beautiful digital work.: "/>
          <p:cNvPicPr>
            <a:picLocks noChangeAspect="1" noChangeArrowheads="1"/>
          </p:cNvPicPr>
          <p:nvPr/>
        </p:nvPicPr>
        <p:blipFill rotWithShape="1">
          <a:blip r:embed="rId3">
            <a:extLst>
              <a:ext uri="{28A0092B-C50C-407E-A947-70E740481C1C}">
                <a14:useLocalDpi xmlns:a14="http://schemas.microsoft.com/office/drawing/2010/main" val="0"/>
              </a:ext>
            </a:extLst>
          </a:blip>
          <a:srcRect t="19976" r="19804"/>
          <a:stretch/>
        </p:blipFill>
        <p:spPr bwMode="auto">
          <a:xfrm>
            <a:off x="4765675" y="1459523"/>
            <a:ext cx="4308231" cy="5236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94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andora's box-keep it close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57199"/>
            <a:ext cx="3927475" cy="6073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712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andora's box...: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76200"/>
            <a:ext cx="4762500" cy="39338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andora's Box Tattoo by *Lucky978 on deviantAR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7425" y="1371600"/>
            <a:ext cx="4241132" cy="542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816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ndora's box BOS Pandora Box, Pandoran Perversion, Pandora Boxes, Boxes Bos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862"/>
            <a:ext cx="5372100" cy="759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035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 MYTHOLOGY MEME | (1/3) OBJECTS PANDORA’S BOX is an artifact in Greek mythology, taken from the myth of Pandora’s creation in Hesiod’s Works and Days. The “box” was actually a large jar given to...: "/>
          <p:cNvPicPr>
            <a:picLocks noChangeAspect="1" noChangeArrowheads="1"/>
          </p:cNvPicPr>
          <p:nvPr/>
        </p:nvPicPr>
        <p:blipFill rotWithShape="1">
          <a:blip r:embed="rId2">
            <a:extLst>
              <a:ext uri="{28A0092B-C50C-407E-A947-70E740481C1C}">
                <a14:useLocalDpi xmlns:a14="http://schemas.microsoft.com/office/drawing/2010/main" val="0"/>
              </a:ext>
            </a:extLst>
          </a:blip>
          <a:srcRect r="3256" b="50000"/>
          <a:stretch/>
        </p:blipFill>
        <p:spPr bwMode="auto">
          <a:xfrm>
            <a:off x="34925" y="-76201"/>
            <a:ext cx="5299075" cy="33412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 MYTHOLOGY MEME | (1/3) OBJECTS PANDORA’S BOX is an artifact in Greek mythology, taken from the myth of Pandora’s creation in Hesiod’s Works and Days. The “box” was actually a large jar given to...: "/>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harpenSoften amount="50000"/>
                    </a14:imgEffect>
                    <a14:imgEffect>
                      <a14:brightnessContrast bright="-42000" contrast="57000"/>
                    </a14:imgEffect>
                  </a14:imgLayer>
                </a14:imgProps>
              </a:ext>
              <a:ext uri="{28A0092B-C50C-407E-A947-70E740481C1C}">
                <a14:useLocalDpi xmlns:a14="http://schemas.microsoft.com/office/drawing/2010/main" val="0"/>
              </a:ext>
            </a:extLst>
          </a:blip>
          <a:srcRect/>
          <a:stretch/>
        </p:blipFill>
        <p:spPr bwMode="auto">
          <a:xfrm>
            <a:off x="3054977" y="3505201"/>
            <a:ext cx="60773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98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Read the given handout and use technology in groups to explore and find the legend of Pandora's box. Each group should be prepared to share what they have found and notes they have written 10-15 mins</a:t>
            </a:r>
            <a:endParaRPr lang="en-US" sz="2800" dirty="0"/>
          </a:p>
        </p:txBody>
      </p:sp>
      <p:sp>
        <p:nvSpPr>
          <p:cNvPr id="3" name="Title 2"/>
          <p:cNvSpPr>
            <a:spLocks noGrp="1"/>
          </p:cNvSpPr>
          <p:nvPr>
            <p:ph type="title"/>
          </p:nvPr>
        </p:nvSpPr>
        <p:spPr/>
        <p:txBody>
          <a:bodyPr/>
          <a:lstStyle/>
          <a:p>
            <a:r>
              <a:rPr lang="en-US" dirty="0" smtClean="0"/>
              <a:t>Read and explore </a:t>
            </a:r>
            <a:endParaRPr lang="en-US" dirty="0"/>
          </a:p>
        </p:txBody>
      </p:sp>
    </p:spTree>
    <p:extLst>
      <p:ext uri="{BB962C8B-B14F-4D97-AF65-F5344CB8AC3E}">
        <p14:creationId xmlns:p14="http://schemas.microsoft.com/office/powerpoint/2010/main" val="196423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On the prepared worksheet describe your own personal </a:t>
            </a:r>
            <a:r>
              <a:rPr lang="en-US" sz="2800" dirty="0" err="1" smtClean="0"/>
              <a:t>pandora’s</a:t>
            </a:r>
            <a:r>
              <a:rPr lang="en-US" sz="2800" dirty="0" smtClean="0"/>
              <a:t> box. What does it look like, what does it contain, what will happen if opened. You may write this in a story format and it should be minimum 15 sentences. Due end of class tomorrow. 10 mins. </a:t>
            </a:r>
            <a:endParaRPr lang="en-US" sz="2800" dirty="0"/>
          </a:p>
        </p:txBody>
      </p:sp>
      <p:sp>
        <p:nvSpPr>
          <p:cNvPr id="3" name="Title 2"/>
          <p:cNvSpPr>
            <a:spLocks noGrp="1"/>
          </p:cNvSpPr>
          <p:nvPr>
            <p:ph type="title"/>
          </p:nvPr>
        </p:nvSpPr>
        <p:spPr/>
        <p:txBody>
          <a:bodyPr/>
          <a:lstStyle/>
          <a:p>
            <a:r>
              <a:rPr lang="en-US" dirty="0" smtClean="0"/>
              <a:t>Your idea/ box</a:t>
            </a:r>
            <a:endParaRPr lang="en-US" dirty="0"/>
          </a:p>
        </p:txBody>
      </p:sp>
    </p:spTree>
    <p:extLst>
      <p:ext uri="{BB962C8B-B14F-4D97-AF65-F5344CB8AC3E}">
        <p14:creationId xmlns:p14="http://schemas.microsoft.com/office/powerpoint/2010/main" val="654253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334374" cy="5166360"/>
          </a:xfrm>
        </p:spPr>
        <p:txBody>
          <a:bodyPr>
            <a:normAutofit lnSpcReduction="10000"/>
          </a:bodyPr>
          <a:lstStyle/>
          <a:p>
            <a:r>
              <a:rPr lang="en-US" sz="2400" dirty="0" smtClean="0"/>
              <a:t>On the given study guide take notes for the test. </a:t>
            </a:r>
          </a:p>
          <a:p>
            <a:pPr marL="457200" indent="-457200">
              <a:buFont typeface="+mj-lt"/>
              <a:buAutoNum type="arabicPeriod"/>
            </a:pPr>
            <a:r>
              <a:rPr lang="en-US" sz="2400" dirty="0"/>
              <a:t>Clay- Clay is a special kind of earth which is made by the decomposition of rocks through the action of weathering</a:t>
            </a:r>
            <a:r>
              <a:rPr lang="en-US" sz="2400" dirty="0" smtClean="0"/>
              <a:t>.</a:t>
            </a:r>
          </a:p>
          <a:p>
            <a:pPr marL="457200" indent="-457200">
              <a:buFont typeface="+mj-lt"/>
              <a:buAutoNum type="arabicPeriod"/>
            </a:pPr>
            <a:r>
              <a:rPr lang="en-US" sz="2400" b="1" dirty="0"/>
              <a:t>SLAB</a:t>
            </a:r>
            <a:r>
              <a:rPr lang="en-US" sz="2400" dirty="0"/>
              <a:t> - Roll the clay into flat sheets (like a pie crust) to cut apart and assemble</a:t>
            </a:r>
            <a:r>
              <a:rPr lang="en-US" sz="2400" dirty="0" smtClean="0"/>
              <a:t>.</a:t>
            </a:r>
          </a:p>
          <a:p>
            <a:pPr marL="457200" indent="-457200">
              <a:buFont typeface="+mj-lt"/>
              <a:buAutoNum type="arabicPeriod"/>
            </a:pPr>
            <a:r>
              <a:rPr lang="en-US" sz="2400" b="1" dirty="0"/>
              <a:t>COIL </a:t>
            </a:r>
            <a:r>
              <a:rPr lang="en-US" sz="2400" dirty="0"/>
              <a:t>- Roll out long snakes of clay and twist them into coils and shapes</a:t>
            </a:r>
            <a:r>
              <a:rPr lang="en-US" sz="2400" dirty="0" smtClean="0"/>
              <a:t>.</a:t>
            </a:r>
          </a:p>
          <a:p>
            <a:pPr marL="457200" indent="-457200">
              <a:buFont typeface="+mj-lt"/>
              <a:buAutoNum type="arabicPeriod"/>
            </a:pPr>
            <a:r>
              <a:rPr lang="en-US" sz="2400" b="1" dirty="0"/>
              <a:t>Slip:</a:t>
            </a:r>
            <a:r>
              <a:rPr lang="en-US" sz="2400" dirty="0"/>
              <a:t> This is liquid clay ... clay with a lot of water added to it. It is used in ceramics (poured into molds). It is also sometimes used as a sort of glue to hold clay pieces together. You need to use slip to "fasten" pieces of clay together so that they don't fall apart in the kiln</a:t>
            </a:r>
          </a:p>
        </p:txBody>
      </p:sp>
      <p:sp>
        <p:nvSpPr>
          <p:cNvPr id="3" name="Title 2"/>
          <p:cNvSpPr>
            <a:spLocks noGrp="1"/>
          </p:cNvSpPr>
          <p:nvPr>
            <p:ph type="title"/>
          </p:nvPr>
        </p:nvSpPr>
        <p:spPr/>
        <p:txBody>
          <a:bodyPr/>
          <a:lstStyle/>
          <a:p>
            <a:r>
              <a:rPr lang="en-US" dirty="0" smtClean="0"/>
              <a:t>Clay terms </a:t>
            </a:r>
            <a:endParaRPr lang="en-US" dirty="0"/>
          </a:p>
        </p:txBody>
      </p:sp>
    </p:spTree>
    <p:extLst>
      <p:ext uri="{BB962C8B-B14F-4D97-AF65-F5344CB8AC3E}">
        <p14:creationId xmlns:p14="http://schemas.microsoft.com/office/powerpoint/2010/main" val="73170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buFont typeface="+mj-lt"/>
              <a:buAutoNum type="arabicPeriod" startAt="5"/>
            </a:pPr>
            <a:r>
              <a:rPr lang="en-US" dirty="0" smtClean="0"/>
              <a:t>Slab Roller- tools used to flatten and roll out thin sheets of clay for building. </a:t>
            </a:r>
          </a:p>
          <a:p>
            <a:pPr marL="342900" indent="-342900">
              <a:buFont typeface="+mj-lt"/>
              <a:buAutoNum type="arabicPeriod" startAt="5"/>
            </a:pPr>
            <a:r>
              <a:rPr lang="en-US" dirty="0" smtClean="0"/>
              <a:t>Score and slip- in order for slip (clay glue) to work, the clay must first be scored or scratched into on both pieces of clay that are to be attached. Score both pieces of clay with a clay tool, add slip to both pieces and softly press and wiggle together. </a:t>
            </a:r>
          </a:p>
          <a:p>
            <a:pPr marL="342900" indent="-342900">
              <a:buFont typeface="+mj-lt"/>
              <a:buAutoNum type="arabicPeriod" startAt="5"/>
            </a:pPr>
            <a:r>
              <a:rPr lang="en-US" dirty="0" smtClean="0"/>
              <a:t>Functional- before clay artwork was created for decorations it was functional. Functional clay was clay used in daily life for survival and everyday purposes. Dinnerware, storage, water gathering</a:t>
            </a:r>
          </a:p>
          <a:p>
            <a:pPr marL="342900" indent="-342900">
              <a:buFont typeface="+mj-lt"/>
              <a:buAutoNum type="arabicPeriod" startAt="5"/>
            </a:pPr>
            <a:r>
              <a:rPr lang="en-US" dirty="0" smtClean="0"/>
              <a:t>Form- 3d structure can be seen from multiple sides. Sculpture</a:t>
            </a:r>
          </a:p>
          <a:p>
            <a:pPr marL="342900" indent="-342900">
              <a:buFont typeface="+mj-lt"/>
              <a:buAutoNum type="arabicPeriod" startAt="5"/>
            </a:pPr>
            <a:endParaRPr lang="en-US" dirty="0"/>
          </a:p>
        </p:txBody>
      </p:sp>
      <p:sp>
        <p:nvSpPr>
          <p:cNvPr id="3" name="Title 2"/>
          <p:cNvSpPr>
            <a:spLocks noGrp="1"/>
          </p:cNvSpPr>
          <p:nvPr>
            <p:ph type="title"/>
          </p:nvPr>
        </p:nvSpPr>
        <p:spPr/>
        <p:txBody>
          <a:bodyPr/>
          <a:lstStyle/>
          <a:p>
            <a:r>
              <a:rPr lang="en-US" dirty="0" smtClean="0"/>
              <a:t>Clay terms </a:t>
            </a:r>
            <a:endParaRPr lang="en-US" dirty="0"/>
          </a:p>
        </p:txBody>
      </p:sp>
    </p:spTree>
    <p:extLst>
      <p:ext uri="{BB962C8B-B14F-4D97-AF65-F5344CB8AC3E}">
        <p14:creationId xmlns:p14="http://schemas.microsoft.com/office/powerpoint/2010/main" val="1863802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buFont typeface="+mj-lt"/>
              <a:buAutoNum type="arabicPeriod"/>
            </a:pPr>
            <a:r>
              <a:rPr lang="en-US" sz="2400" dirty="0" smtClean="0"/>
              <a:t>Mixed media- artwork that uses multiple mediums (tools and materials) . Collaged materials, drawing, painting, text, sculpture, photographs. </a:t>
            </a:r>
          </a:p>
          <a:p>
            <a:pPr marL="342900" indent="-342900">
              <a:buFont typeface="+mj-lt"/>
              <a:buAutoNum type="arabicPeriod"/>
            </a:pPr>
            <a:r>
              <a:rPr lang="en-US" sz="2400" dirty="0" smtClean="0"/>
              <a:t>Surface treatment- how the surface of a sculpture looks and is created. This can be through glaze, paint, texture, mixed media, collage, oil pastel, etc. </a:t>
            </a:r>
            <a:endParaRPr lang="en-US" sz="2400" dirty="0"/>
          </a:p>
        </p:txBody>
      </p:sp>
      <p:sp>
        <p:nvSpPr>
          <p:cNvPr id="3" name="Title 2"/>
          <p:cNvSpPr>
            <a:spLocks noGrp="1"/>
          </p:cNvSpPr>
          <p:nvPr>
            <p:ph type="title"/>
          </p:nvPr>
        </p:nvSpPr>
        <p:spPr/>
        <p:txBody>
          <a:bodyPr/>
          <a:lstStyle/>
          <a:p>
            <a:r>
              <a:rPr lang="en-US" dirty="0" smtClean="0"/>
              <a:t>Additional terms</a:t>
            </a:r>
            <a:endParaRPr lang="en-US" dirty="0"/>
          </a:p>
        </p:txBody>
      </p:sp>
    </p:spTree>
    <p:extLst>
      <p:ext uri="{BB962C8B-B14F-4D97-AF65-F5344CB8AC3E}">
        <p14:creationId xmlns:p14="http://schemas.microsoft.com/office/powerpoint/2010/main" val="300149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Watch the demonstration for building your clay box. </a:t>
            </a:r>
          </a:p>
          <a:p>
            <a:pPr marL="457200" indent="-457200">
              <a:buFont typeface="Arial" panose="020B0604020202020204" pitchFamily="34" charset="0"/>
              <a:buChar char="•"/>
            </a:pPr>
            <a:r>
              <a:rPr lang="en-US" sz="2800" dirty="0" smtClean="0"/>
              <a:t>Slab-</a:t>
            </a:r>
          </a:p>
          <a:p>
            <a:pPr marL="457200" indent="-457200">
              <a:buFont typeface="Arial" panose="020B0604020202020204" pitchFamily="34" charset="0"/>
              <a:buChar char="•"/>
            </a:pPr>
            <a:r>
              <a:rPr lang="en-US" sz="2800" dirty="0" smtClean="0"/>
              <a:t>Stencil and cutting walls-</a:t>
            </a:r>
          </a:p>
          <a:p>
            <a:pPr marL="457200" indent="-457200">
              <a:buFont typeface="Arial" panose="020B0604020202020204" pitchFamily="34" charset="0"/>
              <a:buChar char="•"/>
            </a:pPr>
            <a:r>
              <a:rPr lang="en-US" sz="2800" dirty="0" smtClean="0"/>
              <a:t>Attaching walls w/ coils</a:t>
            </a:r>
          </a:p>
          <a:p>
            <a:pPr marL="457200" indent="-457200">
              <a:buFont typeface="Arial" panose="020B0604020202020204" pitchFamily="34" charset="0"/>
              <a:buChar char="•"/>
            </a:pPr>
            <a:r>
              <a:rPr lang="en-US" sz="2800" dirty="0" smtClean="0"/>
              <a:t>Score and slip</a:t>
            </a:r>
          </a:p>
          <a:p>
            <a:pPr marL="457200" indent="-457200">
              <a:buFont typeface="Arial" panose="020B0604020202020204" pitchFamily="34" charset="0"/>
              <a:buChar char="•"/>
            </a:pPr>
            <a:r>
              <a:rPr lang="en-US" sz="2800" dirty="0" smtClean="0"/>
              <a:t>Adding texture </a:t>
            </a:r>
          </a:p>
          <a:p>
            <a:pPr marL="457200" indent="-457200">
              <a:buFont typeface="Arial" panose="020B0604020202020204" pitchFamily="34" charset="0"/>
              <a:buChar char="•"/>
            </a:pPr>
            <a:r>
              <a:rPr lang="en-US" sz="2800" dirty="0" smtClean="0"/>
              <a:t>Storing </a:t>
            </a:r>
          </a:p>
        </p:txBody>
      </p:sp>
      <p:sp>
        <p:nvSpPr>
          <p:cNvPr id="3" name="Title 2"/>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3526740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93</TotalTime>
  <Words>542</Words>
  <Application>Microsoft Office PowerPoint</Application>
  <PresentationFormat>On-screen Show (4:3)</PresentationFormat>
  <Paragraphs>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Mylar</vt:lpstr>
      <vt:lpstr>Pandora’s Box</vt:lpstr>
      <vt:lpstr>PowerPoint Presentation</vt:lpstr>
      <vt:lpstr>PowerPoint Presentation</vt:lpstr>
      <vt:lpstr>Read and explore </vt:lpstr>
      <vt:lpstr>Your idea/ box</vt:lpstr>
      <vt:lpstr>Clay terms </vt:lpstr>
      <vt:lpstr>Clay terms </vt:lpstr>
      <vt:lpstr>Additional terms</vt:lpstr>
      <vt:lpstr>Demo</vt:lpstr>
      <vt:lpstr>Groups </vt:lpstr>
      <vt:lpstr>Mixed media</vt:lpstr>
      <vt:lpstr>Project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Pandora’s Box</dc:title>
  <dc:creator>Lehenbauer, Ashley D</dc:creator>
  <cp:lastModifiedBy>Lehenbauer, Ashley D</cp:lastModifiedBy>
  <cp:revision>6</cp:revision>
  <dcterms:created xsi:type="dcterms:W3CDTF">2016-07-19T17:56:13Z</dcterms:created>
  <dcterms:modified xsi:type="dcterms:W3CDTF">2016-07-19T19:30:08Z</dcterms:modified>
</cp:coreProperties>
</file>