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90" r:id="rId21"/>
    <p:sldId id="291" r:id="rId22"/>
    <p:sldId id="292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4" r:id="rId31"/>
    <p:sldId id="275" r:id="rId32"/>
    <p:sldId id="273" r:id="rId33"/>
    <p:sldId id="276" r:id="rId34"/>
    <p:sldId id="29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1" d="100"/>
          <a:sy n="61" d="100"/>
        </p:scale>
        <p:origin x="-71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8F24D-EB19-4AE0-B015-2BEA6D5224F2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Memory Portraits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Memory, </a:t>
            </a:r>
            <a:r>
              <a:rPr lang="en-US" sz="2400" dirty="0" smtClean="0"/>
              <a:t>portraits and selfies, </a:t>
            </a:r>
            <a:r>
              <a:rPr lang="en-US" sz="2400" dirty="0" smtClean="0"/>
              <a:t>grid portraits, chuck </a:t>
            </a:r>
            <a:r>
              <a:rPr lang="en-US" sz="2400" dirty="0" smtClean="0"/>
              <a:t>close, value scale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3248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vs. Freehand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are the differences between grid drawing and freehand drawing?</a:t>
            </a:r>
          </a:p>
          <a:p>
            <a:pPr lvl="1"/>
            <a:r>
              <a:rPr lang="en-US" sz="2800" dirty="0" smtClean="0"/>
              <a:t>What are the benefits of both?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1871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Shapes are anything that is enclosed and is 2d meaning flat.</a:t>
            </a:r>
          </a:p>
          <a:p>
            <a:r>
              <a:rPr lang="en-US" sz="2800" dirty="0" smtClean="0"/>
              <a:t>Why is shape so important in art?</a:t>
            </a:r>
          </a:p>
          <a:p>
            <a:r>
              <a:rPr lang="en-US" sz="2800" dirty="0" smtClean="0"/>
              <a:t>What is the difference between 2d and 3d? Or shape and form?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85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Form is 3d and may be seen from multiple sides or looks like it is seen from multiple sides.</a:t>
            </a:r>
          </a:p>
          <a:p>
            <a:r>
              <a:rPr lang="en-US" sz="3200" dirty="0" smtClean="0"/>
              <a:t> In art, drawn 3d objects have values.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8554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vs.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279" y="1654965"/>
            <a:ext cx="7511472" cy="128237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is the difference between these two shapes?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1329584" y="3514785"/>
            <a:ext cx="2660291" cy="2466551"/>
          </a:xfrm>
          <a:prstGeom prst="ellipse">
            <a:avLst/>
          </a:prstGeom>
          <a:solidFill>
            <a:srgbClr val="000000"/>
          </a:solidFill>
          <a:effectLst>
            <a:outerShdw blurRad="50800" dist="38100" dir="5400000" sx="0" sy="0" rotWithShape="0">
              <a:srgbClr val="000000"/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500px-Sphere_-_monochrome_simple.sv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154" y="2296154"/>
            <a:ext cx="4561845" cy="456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50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vs.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348" y="2060898"/>
            <a:ext cx="7511472" cy="1282377"/>
          </a:xfrm>
        </p:spPr>
        <p:txBody>
          <a:bodyPr/>
          <a:lstStyle/>
          <a:p>
            <a:r>
              <a:rPr lang="en-US" sz="2400" dirty="0" smtClean="0"/>
              <a:t>This shape is 2d and is flat. It has no values and is not a form.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543791" y="2886135"/>
            <a:ext cx="2660291" cy="2466551"/>
          </a:xfrm>
          <a:prstGeom prst="ellipse">
            <a:avLst/>
          </a:prstGeom>
          <a:solidFill>
            <a:schemeClr val="bg1"/>
          </a:solidFill>
          <a:effectLst>
            <a:outerShdw blurRad="50800" dist="38100" dir="5400000" sx="0" sy="0" rotWithShape="0">
              <a:srgbClr val="000000"/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17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vs.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348" y="2060898"/>
            <a:ext cx="3267877" cy="40411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This form has values and looks like a sphere not just a flat circle. </a:t>
            </a:r>
            <a:endParaRPr lang="en-US" sz="2400" dirty="0"/>
          </a:p>
        </p:txBody>
      </p:sp>
      <p:pic>
        <p:nvPicPr>
          <p:cNvPr id="4" name="Picture 3" descr="500px-Sphere_-_monochrome_simple.sv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595" y="2296154"/>
            <a:ext cx="4561845" cy="456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91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Values and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348" y="2060898"/>
            <a:ext cx="7511472" cy="175386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Why do we have to have values in our drawings?</a:t>
            </a:r>
            <a:endParaRPr lang="en-US" sz="2800" dirty="0"/>
          </a:p>
        </p:txBody>
      </p:sp>
      <p:pic>
        <p:nvPicPr>
          <p:cNvPr id="5" name="Picture 4" descr="8c18c81854c92d70cad2ebde0d1989c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39" y="3923953"/>
            <a:ext cx="4385382" cy="263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76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What is the value scale?</a:t>
            </a:r>
          </a:p>
          <a:p>
            <a:r>
              <a:rPr lang="en-US" sz="2800" dirty="0" smtClean="0"/>
              <a:t>Why is the value scale important in art?</a:t>
            </a:r>
          </a:p>
          <a:p>
            <a:r>
              <a:rPr lang="en-US" sz="2800" dirty="0" smtClean="0"/>
              <a:t>How is the value scale created?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248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u="sng" dirty="0" smtClean="0"/>
              <a:t>Value scale</a:t>
            </a:r>
            <a:endParaRPr lang="en-US" sz="5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How are these elements used in creating the value scale in an art piece?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Form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Light source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Tint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Shade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Cast shadow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650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 the values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54646" cy="11742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Describe how this form has been created using the value scale.</a:t>
            </a:r>
            <a:endParaRPr lang="en-US" sz="2400" dirty="0"/>
          </a:p>
        </p:txBody>
      </p:sp>
      <p:pic>
        <p:nvPicPr>
          <p:cNvPr id="4" name="Picture 3" descr="a107736584ddee76be00d2533b477bf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383" y="3087077"/>
            <a:ext cx="5949463" cy="356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03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Portrait and Selfie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799"/>
            <a:ext cx="7770813" cy="402051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How has the self portrait evolved over time?</a:t>
            </a:r>
          </a:p>
          <a:p>
            <a:r>
              <a:rPr lang="en-US" dirty="0" smtClean="0"/>
              <a:t>Why were self portraits so important?</a:t>
            </a:r>
          </a:p>
          <a:p>
            <a:r>
              <a:rPr lang="en-US" dirty="0" smtClean="0"/>
              <a:t>Do we still value the self portrait as much as we did during traditional art times?</a:t>
            </a:r>
          </a:p>
          <a:p>
            <a:r>
              <a:rPr lang="en-US" dirty="0" smtClean="0"/>
              <a:t>What is a selfie?</a:t>
            </a:r>
          </a:p>
          <a:p>
            <a:r>
              <a:rPr lang="en-US" dirty="0" smtClean="0"/>
              <a:t>Group questions- work as a group to discuss the questions as they pertain to a selfie and a self portrait. 10 mins before class discussion</a:t>
            </a:r>
          </a:p>
          <a:p>
            <a:r>
              <a:rPr lang="en-US" dirty="0" smtClean="0"/>
              <a:t>Take a selfie to be printed on my phone and hung next to your self portrait for comparison.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074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Using the given grid create a value scale in graphite and if time allows create a second value scale in 1 color.</a:t>
            </a:r>
          </a:p>
          <a:p>
            <a:endParaRPr lang="en-US" sz="2800" dirty="0"/>
          </a:p>
          <a:p>
            <a:r>
              <a:rPr lang="en-US" sz="2800" dirty="0" smtClean="0"/>
              <a:t>Refer back to your grid often when using values in artwork.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0079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dfb77e77a528a8b10fc62ae0b378f8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75"/>
          <a:stretch/>
        </p:blipFill>
        <p:spPr>
          <a:xfrm rot="5400000">
            <a:off x="3125460" y="-2115324"/>
            <a:ext cx="2838939" cy="908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64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scale and portraits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the value scale going to be so detrimental in creating your self portrait?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456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as a theme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memory?</a:t>
            </a:r>
          </a:p>
          <a:p>
            <a:r>
              <a:rPr lang="en-US" dirty="0" smtClean="0"/>
              <a:t>How can we all share the same memory but with differences?</a:t>
            </a:r>
          </a:p>
          <a:p>
            <a:r>
              <a:rPr lang="en-US" dirty="0" smtClean="0"/>
              <a:t>How do we communicate memory?</a:t>
            </a:r>
          </a:p>
          <a:p>
            <a:r>
              <a:rPr lang="en-US" dirty="0" smtClean="0"/>
              <a:t>Why are memories important to us as individuals?</a:t>
            </a:r>
          </a:p>
          <a:p>
            <a:r>
              <a:rPr lang="en-US" dirty="0" smtClean="0"/>
              <a:t>Why are memories important to groups, cultures and societies?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395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portraits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the next portraits and make observations about how the art is made, what the memory is and how it is being communicated.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445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95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0" y="0"/>
            <a:ext cx="51875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15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0" y="0"/>
            <a:ext cx="5198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94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0"/>
            <a:ext cx="50612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06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0"/>
            <a:ext cx="5040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14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Chuck Close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brief biography about Chuck Close</a:t>
            </a:r>
          </a:p>
          <a:p>
            <a:r>
              <a:rPr lang="en-US" dirty="0" smtClean="0"/>
              <a:t>Class discussion and share out.</a:t>
            </a:r>
          </a:p>
          <a:p>
            <a:r>
              <a:rPr lang="en-US" dirty="0"/>
              <a:t>observe the painting created by chuck close on the next </a:t>
            </a:r>
            <a:r>
              <a:rPr lang="en-US" dirty="0" smtClean="0"/>
              <a:t>slide, what do you see and what do you notice?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219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00" y="0"/>
            <a:ext cx="5336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0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0"/>
            <a:ext cx="5318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6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0"/>
            <a:ext cx="5150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534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799"/>
            <a:ext cx="7770813" cy="449152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Explore portraiture and how the term has changed through history</a:t>
            </a:r>
          </a:p>
          <a:p>
            <a:r>
              <a:rPr lang="en-US" dirty="0" smtClean="0"/>
              <a:t>Compare self portrait to a selfie and the meanings behind each</a:t>
            </a:r>
          </a:p>
          <a:p>
            <a:r>
              <a:rPr lang="en-US" dirty="0" smtClean="0"/>
              <a:t>Explore artist chuck close and the use of a </a:t>
            </a:r>
            <a:r>
              <a:rPr lang="en-US" dirty="0" smtClean="0"/>
              <a:t>grid</a:t>
            </a:r>
          </a:p>
          <a:p>
            <a:r>
              <a:rPr lang="en-US" dirty="0" smtClean="0"/>
              <a:t>Explore and use the value scale successfully to create your self portrait</a:t>
            </a:r>
            <a:endParaRPr lang="en-US" dirty="0" smtClean="0"/>
          </a:p>
          <a:p>
            <a:r>
              <a:rPr lang="en-US" dirty="0" smtClean="0"/>
              <a:t>Explore memory as a theme through a personal memory</a:t>
            </a:r>
          </a:p>
          <a:p>
            <a:r>
              <a:rPr lang="en-US" dirty="0" smtClean="0"/>
              <a:t>Explore portraits through freehand drawing or grid drawing both from an image</a:t>
            </a:r>
          </a:p>
          <a:p>
            <a:r>
              <a:rPr lang="en-US" dirty="0" smtClean="0"/>
              <a:t>Explore chosen </a:t>
            </a:r>
            <a:r>
              <a:rPr lang="en-US" dirty="0" smtClean="0"/>
              <a:t>media- pencil, charcoal, 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4126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Selfie activity w/ student selfie</a:t>
            </a:r>
          </a:p>
          <a:p>
            <a:r>
              <a:rPr lang="en-US" dirty="0" smtClean="0"/>
              <a:t>Chuck close bio read and share</a:t>
            </a:r>
          </a:p>
          <a:p>
            <a:r>
              <a:rPr lang="en-US" dirty="0" smtClean="0"/>
              <a:t>Value scale *turned in w/ portrait</a:t>
            </a:r>
          </a:p>
          <a:p>
            <a:r>
              <a:rPr lang="en-US" dirty="0" smtClean="0"/>
              <a:t>Memory description *turned in w/ sketch </a:t>
            </a:r>
          </a:p>
          <a:p>
            <a:r>
              <a:rPr lang="en-US" dirty="0" smtClean="0"/>
              <a:t>Memory portrait w/ grid</a:t>
            </a:r>
          </a:p>
          <a:p>
            <a:r>
              <a:rPr lang="en-US" dirty="0" smtClean="0"/>
              <a:t>Overall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015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900" y="0"/>
            <a:ext cx="5606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60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Chuck Close and the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Group Share outs…..</a:t>
            </a:r>
          </a:p>
          <a:p>
            <a:r>
              <a:rPr lang="en-US" sz="2800" dirty="0" smtClean="0"/>
              <a:t>Spinal injury and Face Blindness</a:t>
            </a:r>
          </a:p>
          <a:p>
            <a:r>
              <a:rPr lang="en-US" sz="2800" dirty="0" smtClean="0"/>
              <a:t>Why would someone use a grid in art?</a:t>
            </a:r>
          </a:p>
          <a:p>
            <a:pPr lvl="2"/>
            <a:r>
              <a:rPr lang="en-US" sz="2600" dirty="0" smtClean="0"/>
              <a:t>Proportions in art and math….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53024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Chuck Close and the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Group Share outs…..</a:t>
            </a:r>
          </a:p>
          <a:p>
            <a:r>
              <a:rPr lang="en-US" sz="2800" dirty="0" smtClean="0"/>
              <a:t>Spinal injury and Face Blindness</a:t>
            </a:r>
          </a:p>
          <a:p>
            <a:r>
              <a:rPr lang="en-US" sz="2800" dirty="0" smtClean="0"/>
              <a:t>Why would someone use a grid in art?</a:t>
            </a:r>
          </a:p>
          <a:p>
            <a:pPr lvl="2"/>
            <a:r>
              <a:rPr lang="en-US" sz="2600" dirty="0" smtClean="0"/>
              <a:t>Proportions in art and math….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002582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can line be used in creating a grid?</a:t>
            </a:r>
          </a:p>
          <a:p>
            <a:r>
              <a:rPr lang="en-US" sz="3200" dirty="0" smtClean="0"/>
              <a:t>How can line be used differently when drawing on top of a grid…..</a:t>
            </a:r>
          </a:p>
          <a:p>
            <a:pPr lvl="1"/>
            <a:r>
              <a:rPr lang="en-US" sz="2800" dirty="0" smtClean="0"/>
              <a:t>Think and discuss in you groups.</a:t>
            </a:r>
          </a:p>
          <a:p>
            <a:pPr lvl="1"/>
            <a:r>
              <a:rPr lang="en-US" sz="2800" dirty="0" smtClean="0"/>
              <a:t>Share out.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9863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grid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When using a grid we are making sure out artwork is what….?</a:t>
            </a:r>
          </a:p>
          <a:p>
            <a:r>
              <a:rPr lang="en-US" sz="3200" dirty="0" smtClean="0"/>
              <a:t>How many grids do we technically have to use when using this technique?</a:t>
            </a:r>
          </a:p>
          <a:p>
            <a:r>
              <a:rPr lang="en-US" sz="3200" dirty="0" smtClean="0"/>
              <a:t>What are the benefits of using a grid?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690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a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Creates proportional art work</a:t>
            </a:r>
          </a:p>
          <a:p>
            <a:r>
              <a:rPr lang="en-US" sz="2800" dirty="0" smtClean="0"/>
              <a:t>Helps our art look more realistic</a:t>
            </a:r>
          </a:p>
          <a:p>
            <a:r>
              <a:rPr lang="en-US" sz="2800" dirty="0" smtClean="0"/>
              <a:t>Breaks down hard to draw artwork into sections</a:t>
            </a:r>
          </a:p>
          <a:p>
            <a:r>
              <a:rPr lang="en-US" sz="2800" dirty="0" smtClean="0"/>
              <a:t>Creates a guide for our eyes to follow</a:t>
            </a:r>
          </a:p>
          <a:p>
            <a:r>
              <a:rPr lang="en-US" sz="2800" dirty="0" smtClean="0"/>
              <a:t>Helps us check our artwork.</a:t>
            </a:r>
          </a:p>
        </p:txBody>
      </p:sp>
    </p:spTree>
    <p:extLst>
      <p:ext uri="{BB962C8B-B14F-4D97-AF65-F5344CB8AC3E}">
        <p14:creationId xmlns:p14="http://schemas.microsoft.com/office/powerpoint/2010/main" val="2567411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44</TotalTime>
  <Words>771</Words>
  <Application>Microsoft Office PowerPoint</Application>
  <PresentationFormat>On-screen Show (4:3)</PresentationFormat>
  <Paragraphs>98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Folio</vt:lpstr>
      <vt:lpstr>Memory Portraits</vt:lpstr>
      <vt:lpstr>Self Portrait and Selfie</vt:lpstr>
      <vt:lpstr>Chuck Close</vt:lpstr>
      <vt:lpstr>PowerPoint Presentation</vt:lpstr>
      <vt:lpstr>Chuck Close and the grid</vt:lpstr>
      <vt:lpstr>Chuck Close and the grid</vt:lpstr>
      <vt:lpstr>Line</vt:lpstr>
      <vt:lpstr>Using a grid </vt:lpstr>
      <vt:lpstr>Benefits of a grid</vt:lpstr>
      <vt:lpstr>Grid vs. Freehand </vt:lpstr>
      <vt:lpstr>Shape review</vt:lpstr>
      <vt:lpstr>Form</vt:lpstr>
      <vt:lpstr>Shape vs. Form</vt:lpstr>
      <vt:lpstr>Shape vs. Form</vt:lpstr>
      <vt:lpstr>Shape vs. Form</vt:lpstr>
      <vt:lpstr>Why Values and form</vt:lpstr>
      <vt:lpstr>Value Scale</vt:lpstr>
      <vt:lpstr>Value scale</vt:lpstr>
      <vt:lpstr>Describe the values </vt:lpstr>
      <vt:lpstr>Creating a guide</vt:lpstr>
      <vt:lpstr>PowerPoint Presentation</vt:lpstr>
      <vt:lpstr>Value scale and portraits</vt:lpstr>
      <vt:lpstr>Memory as a theme </vt:lpstr>
      <vt:lpstr>Memory portraits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 objectives</vt:lpstr>
      <vt:lpstr>Grades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 Portraits</dc:title>
  <dc:creator>M G</dc:creator>
  <cp:lastModifiedBy>Lehenbauer, Ashley D</cp:lastModifiedBy>
  <cp:revision>6</cp:revision>
  <dcterms:created xsi:type="dcterms:W3CDTF">2015-07-14T22:49:50Z</dcterms:created>
  <dcterms:modified xsi:type="dcterms:W3CDTF">2016-07-19T17:47:22Z</dcterms:modified>
</cp:coreProperties>
</file>