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/>
    <p:restoredTop sz="94643"/>
  </p:normalViewPr>
  <p:slideViewPr>
    <p:cSldViewPr snapToGrid="0" snapToObjects="1">
      <p:cViewPr varScale="1">
        <p:scale>
          <a:sx n="83" d="100"/>
          <a:sy n="83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51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08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9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2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3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1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4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am Collage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Identity, collage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7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personal identity as a theme in art</a:t>
            </a:r>
          </a:p>
          <a:p>
            <a:r>
              <a:rPr lang="en-US" dirty="0" smtClean="0"/>
              <a:t>Explore poetry as a foundation for artmaking </a:t>
            </a:r>
          </a:p>
          <a:p>
            <a:r>
              <a:rPr lang="en-US" dirty="0" smtClean="0"/>
              <a:t>Create an I am poem</a:t>
            </a:r>
          </a:p>
          <a:p>
            <a:r>
              <a:rPr lang="en-US" dirty="0" smtClean="0"/>
              <a:t>Explore collage as a medium and technique in art</a:t>
            </a:r>
          </a:p>
          <a:p>
            <a:r>
              <a:rPr lang="en-US" dirty="0" smtClean="0"/>
              <a:t>Create a collage that uses my I am poem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1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personal identity?</a:t>
            </a:r>
          </a:p>
          <a:p>
            <a:r>
              <a:rPr lang="en-US" sz="2800" dirty="0" smtClean="0"/>
              <a:t>How can art display someone's identity? </a:t>
            </a:r>
          </a:p>
          <a:p>
            <a:r>
              <a:rPr lang="en-US" sz="2800" dirty="0" smtClean="0"/>
              <a:t>Does the artist create a personal identity artwork to inform others of their personal identity or is it for themselves to explore who they are….or both and why?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2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things do I need to know about myself and my identity in order to create a personal identity artwork?</a:t>
            </a:r>
          </a:p>
          <a:p>
            <a:r>
              <a:rPr lang="en-US" sz="2800" dirty="0" smtClean="0"/>
              <a:t>Can my identity and the answers from the previous question change?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945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a collage and what are the benefits of using a collage technique when creating artwork?</a:t>
            </a:r>
          </a:p>
          <a:p>
            <a:r>
              <a:rPr lang="en-US" sz="2800" dirty="0" smtClean="0"/>
              <a:t>What materials can I use in a collage?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57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935" y="2638044"/>
            <a:ext cx="11050291" cy="4072722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I am poem tell the reader in a narrative format qualities about you, therefor informing others about your personal identity. </a:t>
            </a:r>
          </a:p>
          <a:p>
            <a:r>
              <a:rPr lang="en-US" sz="2400" dirty="0" smtClean="0"/>
              <a:t>The poem can still be written using symbolic language and metaphors making your personal identity remain somewhat mysterious. </a:t>
            </a:r>
          </a:p>
          <a:p>
            <a:r>
              <a:rPr lang="en-US" sz="2400" dirty="0" smtClean="0"/>
              <a:t>Example</a:t>
            </a:r>
          </a:p>
          <a:p>
            <a:pPr lvl="1"/>
            <a:r>
              <a:rPr lang="en-US" sz="2000" dirty="0" smtClean="0"/>
              <a:t>I hear….the clanging of swords, the cry of fallen heroes and the laughter of villains</a:t>
            </a:r>
          </a:p>
          <a:p>
            <a:pPr lvl="1"/>
            <a:r>
              <a:rPr lang="en-US" sz="2000" dirty="0" smtClean="0"/>
              <a:t>This line tells readers from my I am poem that I like to read and that I am an observant and imaginative reader because of the details I included without stating in a very obvious manner ” I like to read.”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6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935" y="2638044"/>
            <a:ext cx="11050291" cy="4072722"/>
          </a:xfrm>
        </p:spPr>
        <p:txBody>
          <a:bodyPr>
            <a:noAutofit/>
          </a:bodyPr>
          <a:lstStyle/>
          <a:p>
            <a:r>
              <a:rPr lang="en-US" sz="2400" dirty="0" smtClean="0"/>
              <a:t>Create your own I Am Poem once or twice before beginning your final project.</a:t>
            </a:r>
          </a:p>
          <a:p>
            <a:r>
              <a:rPr lang="en-US" sz="2400" dirty="0" smtClean="0"/>
              <a:t>Experiment with different adjectives and metaphors in your poem </a:t>
            </a:r>
          </a:p>
          <a:p>
            <a:r>
              <a:rPr lang="en-US" sz="2400" dirty="0" smtClean="0"/>
              <a:t>Have 2 or more classmates proofread your poem before beginning your collage.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090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Collage/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finalizing your I Am Poem begin to create your collage from a mixture of materials</a:t>
            </a:r>
          </a:p>
          <a:p>
            <a:r>
              <a:rPr lang="en-US" sz="2400" dirty="0" smtClean="0"/>
              <a:t>Your poem must be included somewhere on the collage</a:t>
            </a:r>
          </a:p>
          <a:p>
            <a:r>
              <a:rPr lang="en-US" sz="2400" dirty="0" smtClean="0"/>
              <a:t>A minimum of 3 different materials must be used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294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3" y="1844121"/>
            <a:ext cx="5012410" cy="3954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164" y="2278250"/>
            <a:ext cx="3917978" cy="49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08" y="1559052"/>
            <a:ext cx="3592287" cy="4936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86" y="1952786"/>
            <a:ext cx="3285678" cy="490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1819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</TotalTime>
  <Words>339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Arial</vt:lpstr>
      <vt:lpstr>Parcel</vt:lpstr>
      <vt:lpstr>I am Collage</vt:lpstr>
      <vt:lpstr>Personal identity</vt:lpstr>
      <vt:lpstr>Personal identity</vt:lpstr>
      <vt:lpstr>collage</vt:lpstr>
      <vt:lpstr>I am poem</vt:lpstr>
      <vt:lpstr>I am poem</vt:lpstr>
      <vt:lpstr>Collage/ project</vt:lpstr>
      <vt:lpstr>Examples </vt:lpstr>
      <vt:lpstr>Examples </vt:lpstr>
      <vt:lpstr>objectives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Collage</dc:title>
  <dc:creator>Ashley Lehenbauer</dc:creator>
  <cp:lastModifiedBy>Ashley Lehenbauer</cp:lastModifiedBy>
  <cp:revision>2</cp:revision>
  <dcterms:created xsi:type="dcterms:W3CDTF">2016-07-07T04:02:03Z</dcterms:created>
  <dcterms:modified xsi:type="dcterms:W3CDTF">2016-07-07T04:13:24Z</dcterms:modified>
</cp:coreProperties>
</file>