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99" r:id="rId3"/>
    <p:sldId id="282" r:id="rId4"/>
    <p:sldId id="262" r:id="rId5"/>
    <p:sldId id="263" r:id="rId6"/>
    <p:sldId id="264" r:id="rId7"/>
    <p:sldId id="265" r:id="rId8"/>
    <p:sldId id="266" r:id="rId9"/>
    <p:sldId id="283" r:id="rId10"/>
    <p:sldId id="284" r:id="rId11"/>
    <p:sldId id="305" r:id="rId12"/>
    <p:sldId id="287" r:id="rId13"/>
    <p:sldId id="304" r:id="rId14"/>
    <p:sldId id="303" r:id="rId15"/>
    <p:sldId id="296" r:id="rId16"/>
    <p:sldId id="306" r:id="rId17"/>
    <p:sldId id="297" r:id="rId18"/>
    <p:sldId id="307" r:id="rId19"/>
    <p:sldId id="30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80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1227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5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8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7/5/16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9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1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91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7/5/16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4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67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7/5/16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9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7/5/16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7/5/16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4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93776" y="3540823"/>
            <a:ext cx="8078724" cy="1224153"/>
          </a:xfrm>
        </p:spPr>
        <p:txBody>
          <a:bodyPr/>
          <a:lstStyle/>
          <a:p>
            <a:r>
              <a:rPr lang="en-US" sz="6000" dirty="0" smtClean="0"/>
              <a:t>Exploring Landscapes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493777" y="4677858"/>
            <a:ext cx="80787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Focus: landscapes (foreground, middle ground, background), Theme.</a:t>
            </a:r>
          </a:p>
          <a:p>
            <a:endParaRPr lang="en-US" sz="2800" dirty="0"/>
          </a:p>
          <a:p>
            <a:r>
              <a:rPr lang="en-US" sz="2800" dirty="0" smtClean="0"/>
              <a:t>Grades 5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0075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a theme?</a:t>
            </a:r>
          </a:p>
          <a:p>
            <a:r>
              <a:rPr lang="en-US" sz="3200" dirty="0" smtClean="0"/>
              <a:t>Our theme will be </a:t>
            </a:r>
            <a:r>
              <a:rPr lang="en-US" sz="3200" dirty="0" smtClean="0"/>
              <a:t>Dino City ‘</a:t>
            </a:r>
            <a:r>
              <a:rPr lang="en-US" sz="3200" dirty="0" err="1" smtClean="0"/>
              <a:t>Scapes</a:t>
            </a:r>
            <a:endParaRPr lang="en-US" sz="3200" dirty="0" smtClean="0"/>
          </a:p>
          <a:p>
            <a:pPr lvl="1"/>
            <a:r>
              <a:rPr lang="en-US" sz="2800" dirty="0" smtClean="0"/>
              <a:t>What do you think our theme means? What will we be doing</a:t>
            </a:r>
            <a:r>
              <a:rPr lang="en-US" sz="2800" dirty="0" smtClean="0"/>
              <a:t>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17744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Line and shape</a:t>
            </a:r>
          </a:p>
          <a:p>
            <a:pPr lvl="1"/>
            <a:r>
              <a:rPr lang="en-US" sz="2400" dirty="0" smtClean="0"/>
              <a:t>How will we be using line and shape in this project?</a:t>
            </a:r>
          </a:p>
          <a:p>
            <a:pPr lvl="1"/>
            <a:r>
              <a:rPr lang="en-US" sz="2400" dirty="0" smtClean="0"/>
              <a:t>How will the way we use line and shape change for this project?</a:t>
            </a:r>
          </a:p>
          <a:p>
            <a:pPr lvl="1"/>
            <a:r>
              <a:rPr lang="en-US" sz="2400" dirty="0" smtClean="0"/>
              <a:t>How will perspective effect the shapes you plan on drawing?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5706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Examples.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151" y="1585913"/>
            <a:ext cx="5907274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360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Examples.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337" y="2093976"/>
            <a:ext cx="4538698" cy="476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706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Examples.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816100"/>
            <a:ext cx="7162800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817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811" y="2120900"/>
            <a:ext cx="3990378" cy="4051300"/>
          </a:xfrm>
        </p:spPr>
      </p:pic>
    </p:spTree>
    <p:extLst>
      <p:ext uri="{BB962C8B-B14F-4D97-AF65-F5344CB8AC3E}">
        <p14:creationId xmlns:p14="http://schemas.microsoft.com/office/powerpoint/2010/main" val="2803498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14500"/>
            <a:ext cx="7772400" cy="44577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Explore landscapes, perspective and space in art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a landscape to help us understand FOREGROUND, MIDDLE GROUND AND BACKGROUND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dirty="0" smtClean="0"/>
              <a:t>COLORED AND TURNED IN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Discuss theme of project and review line and shape in new project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Sketch dinosaurs to be used in your project *no tracing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Sketch city to be drawn for project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Receive project paper and draw lightly and BIG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Outline your drawing in markers and color everything except the SKY with crayons and colored pencils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watercolors to paint the sky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Turn in and display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17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r>
              <a:rPr lang="en-US" dirty="0" smtClean="0"/>
              <a:t>and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4208"/>
            <a:ext cx="7772400" cy="4865180"/>
          </a:xfrm>
        </p:spPr>
        <p:txBody>
          <a:bodyPr>
            <a:normAutofit/>
          </a:bodyPr>
          <a:lstStyle/>
          <a:p>
            <a:r>
              <a:rPr lang="en-US" dirty="0" smtClean="0"/>
              <a:t>Explore landscape art through practice, sketching and a project with a specific theme.</a:t>
            </a:r>
          </a:p>
          <a:p>
            <a:r>
              <a:rPr lang="en-US" dirty="0" smtClean="0"/>
              <a:t>Explore themes in landscape art</a:t>
            </a:r>
          </a:p>
          <a:p>
            <a:r>
              <a:rPr lang="en-US" dirty="0" smtClean="0"/>
              <a:t>Create a landscape that has a foreground, middle ground and background</a:t>
            </a:r>
          </a:p>
          <a:p>
            <a:r>
              <a:rPr lang="en-US" dirty="0" smtClean="0"/>
              <a:t>Explore landscape artists </a:t>
            </a:r>
          </a:p>
          <a:p>
            <a:r>
              <a:rPr lang="en-US" dirty="0" smtClean="0"/>
              <a:t>Continue to explore line and shape in your project and with your bell ringer mini project.</a:t>
            </a:r>
          </a:p>
          <a:p>
            <a:pPr>
              <a:buFont typeface="Wingdings" charset="2"/>
              <a:buChar char="q"/>
            </a:pP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landscape drawing w/ color and attached vocab</a:t>
            </a:r>
          </a:p>
          <a:p>
            <a:pPr>
              <a:buFont typeface="Wingdings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Sketch of project</a:t>
            </a:r>
          </a:p>
          <a:p>
            <a:pPr>
              <a:buFont typeface="Wingdings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Name mandala bell ringer </a:t>
            </a:r>
          </a:p>
          <a:p>
            <a:pPr>
              <a:buFont typeface="Wingdings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Finished </a:t>
            </a:r>
            <a:r>
              <a:rPr lang="en-US" dirty="0" err="1" smtClean="0">
                <a:solidFill>
                  <a:srgbClr val="FF0000"/>
                </a:solidFill>
              </a:rPr>
              <a:t>dino</a:t>
            </a:r>
            <a:r>
              <a:rPr lang="en-US" smtClean="0">
                <a:solidFill>
                  <a:srgbClr val="FF0000"/>
                </a:solidFill>
              </a:rPr>
              <a:t> city project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863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artists bio and prepare to 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689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mandala: </a:t>
            </a:r>
          </a:p>
          <a:p>
            <a:r>
              <a:rPr lang="en-US" dirty="0" smtClean="0"/>
              <a:t>Line and shapes are used in art in a variety of different ways and methods in order to create all kinds of different art. </a:t>
            </a:r>
          </a:p>
          <a:p>
            <a:r>
              <a:rPr lang="en-US" dirty="0" smtClean="0"/>
              <a:t>A mandala is a type of art created in India</a:t>
            </a:r>
          </a:p>
          <a:p>
            <a:r>
              <a:rPr lang="en-US" dirty="0" smtClean="0"/>
              <a:t>Follow the steps on your hand out to create a unique radial design (mandala) using your name and the colors you choose!</a:t>
            </a:r>
          </a:p>
          <a:p>
            <a:r>
              <a:rPr lang="en-US" dirty="0" smtClean="0"/>
              <a:t>Color neatly and turn in in 1 week after working on it during bell ringer time.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697" y="284607"/>
            <a:ext cx="2138966" cy="213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57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and perspective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space?</a:t>
            </a:r>
          </a:p>
          <a:p>
            <a:r>
              <a:rPr lang="en-US" dirty="0" smtClean="0"/>
              <a:t>What is perspective?</a:t>
            </a:r>
          </a:p>
          <a:p>
            <a:r>
              <a:rPr lang="en-US" dirty="0" smtClean="0"/>
              <a:t>How can art have space and perspective?</a:t>
            </a:r>
          </a:p>
          <a:p>
            <a:r>
              <a:rPr lang="en-US" dirty="0" smtClean="0"/>
              <a:t>Why do you think space and perspective is important in art?</a:t>
            </a:r>
          </a:p>
          <a:p>
            <a:r>
              <a:rPr lang="en-US" dirty="0" smtClean="0"/>
              <a:t>How can we create space and perspective in art?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45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Landscape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landscape….?</a:t>
            </a:r>
          </a:p>
          <a:p>
            <a:r>
              <a:rPr lang="en-US" dirty="0" smtClean="0"/>
              <a:t>What can be found in a landscape?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461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920657"/>
          </a:xfrm>
        </p:spPr>
        <p:txBody>
          <a:bodyPr/>
          <a:lstStyle/>
          <a:p>
            <a:r>
              <a:rPr lang="en-US" dirty="0" smtClean="0"/>
              <a:t>Landscapes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" y="1603375"/>
            <a:ext cx="4432416" cy="46355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They are any painting, drawing or photograph of the outside.</a:t>
            </a:r>
          </a:p>
          <a:p>
            <a:r>
              <a:rPr lang="en-US" sz="2800" dirty="0" smtClean="0"/>
              <a:t>They can be of the city, ocean, sea, river, mountains, forest, town, neighborhood….anything outside.</a:t>
            </a:r>
            <a:endParaRPr lang="en-US" sz="2800" dirty="0"/>
          </a:p>
        </p:txBody>
      </p:sp>
      <p:pic>
        <p:nvPicPr>
          <p:cNvPr id="4" name="Picture 3" descr="bob-ross-landscape-painting-281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134" y="2731975"/>
            <a:ext cx="4675865" cy="350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664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a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070846"/>
            <a:ext cx="8077200" cy="418203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Landscapes have a foreground, middle ground and background.</a:t>
            </a:r>
          </a:p>
          <a:p>
            <a:r>
              <a:rPr lang="en-US" sz="2800" dirty="0" smtClean="0"/>
              <a:t>Who can describe where the foreground is found?</a:t>
            </a:r>
          </a:p>
          <a:p>
            <a:pPr lvl="1"/>
            <a:r>
              <a:rPr lang="en-US" sz="2600" dirty="0" smtClean="0"/>
              <a:t>What about the middle ground?</a:t>
            </a:r>
          </a:p>
          <a:p>
            <a:pPr lvl="1"/>
            <a:r>
              <a:rPr lang="en-US" sz="2600" dirty="0" smtClean="0"/>
              <a:t>What about the background?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51611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3" y="1551827"/>
            <a:ext cx="7612064" cy="418203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Things in the foreground are larger than anything else and are closer. They are the front of the art.</a:t>
            </a:r>
            <a:endParaRPr lang="en-US" sz="3200" dirty="0"/>
          </a:p>
        </p:txBody>
      </p:sp>
      <p:pic>
        <p:nvPicPr>
          <p:cNvPr id="5" name="Picture 4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4" y="3190642"/>
            <a:ext cx="8461375" cy="367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857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3" y="1551827"/>
            <a:ext cx="7612064" cy="418203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Things in the middle ground are found in the middle of the art and are smaller than the things in front of them.</a:t>
            </a:r>
            <a:endParaRPr lang="en-US" sz="3200" dirty="0"/>
          </a:p>
        </p:txBody>
      </p:sp>
      <p:pic>
        <p:nvPicPr>
          <p:cNvPr id="5" name="Picture 4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4" y="3190642"/>
            <a:ext cx="8461375" cy="367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327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3" y="1551827"/>
            <a:ext cx="7612064" cy="418203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Things in the background are the furthest away, the smallest things and the lightest things.</a:t>
            </a:r>
            <a:endParaRPr lang="en-US" sz="3200" dirty="0"/>
          </a:p>
        </p:txBody>
      </p:sp>
      <p:pic>
        <p:nvPicPr>
          <p:cNvPr id="5" name="Picture 4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4" y="3190642"/>
            <a:ext cx="8461375" cy="367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408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4" y="2070846"/>
            <a:ext cx="8138993" cy="4670630"/>
          </a:xfrm>
        </p:spPr>
        <p:txBody>
          <a:bodyPr>
            <a:normAutofit/>
          </a:bodyPr>
          <a:lstStyle/>
          <a:p>
            <a:r>
              <a:rPr lang="en-US" dirty="0" smtClean="0"/>
              <a:t>Let’s make a sample landscape together.</a:t>
            </a:r>
          </a:p>
          <a:p>
            <a:r>
              <a:rPr lang="en-US" dirty="0" smtClean="0"/>
              <a:t>Each person will need a blank piece of paper and a pencil</a:t>
            </a:r>
          </a:p>
          <a:p>
            <a:r>
              <a:rPr lang="en-US" dirty="0" smtClean="0"/>
              <a:t>Each person will need a strip of paper that says; FOREGROUND, MIDDLE GROUND, BACKGROUND.</a:t>
            </a:r>
          </a:p>
          <a:p>
            <a:r>
              <a:rPr lang="en-US" dirty="0" smtClean="0"/>
              <a:t>Lets start with a foreground…what should we make in our foreground…? Middle ground…? Background?</a:t>
            </a:r>
          </a:p>
          <a:p>
            <a:r>
              <a:rPr lang="en-US" dirty="0" smtClean="0"/>
              <a:t>Next label your areas with the correct term by gluing your strips of paper to your landscape. Add color if you have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104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3109</TotalTime>
  <Words>627</Words>
  <Application>Microsoft Macintosh PowerPoint</Application>
  <PresentationFormat>On-screen Show (4:3)</PresentationFormat>
  <Paragraphs>75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Rockwell</vt:lpstr>
      <vt:lpstr>Rockwell Condensed</vt:lpstr>
      <vt:lpstr>Rockwell Extra Bold</vt:lpstr>
      <vt:lpstr>Wingdings</vt:lpstr>
      <vt:lpstr>Wood Type</vt:lpstr>
      <vt:lpstr>Exploring Landscapes</vt:lpstr>
      <vt:lpstr>Space and perspective </vt:lpstr>
      <vt:lpstr>Landscape </vt:lpstr>
      <vt:lpstr>Landscapes</vt:lpstr>
      <vt:lpstr>How to Make a Landscape</vt:lpstr>
      <vt:lpstr>Foreground</vt:lpstr>
      <vt:lpstr>Middle Ground</vt:lpstr>
      <vt:lpstr>Background</vt:lpstr>
      <vt:lpstr>Practice</vt:lpstr>
      <vt:lpstr>Theme</vt:lpstr>
      <vt:lpstr>Review</vt:lpstr>
      <vt:lpstr>Examples. </vt:lpstr>
      <vt:lpstr>Examples. </vt:lpstr>
      <vt:lpstr>Examples. </vt:lpstr>
      <vt:lpstr>Examples</vt:lpstr>
      <vt:lpstr>steps</vt:lpstr>
      <vt:lpstr>Objectives and Grades</vt:lpstr>
      <vt:lpstr>Bell Ringer #1</vt:lpstr>
      <vt:lpstr>Bell ringer #2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Wheel</dc:title>
  <dc:creator>M G</dc:creator>
  <cp:lastModifiedBy>Ashley Lehenbauer</cp:lastModifiedBy>
  <cp:revision>17</cp:revision>
  <dcterms:created xsi:type="dcterms:W3CDTF">2013-10-27T21:17:45Z</dcterms:created>
  <dcterms:modified xsi:type="dcterms:W3CDTF">2016-07-05T23:25:40Z</dcterms:modified>
</cp:coreProperties>
</file>