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/>
    <p:restoredTop sz="94643"/>
  </p:normalViewPr>
  <p:slideViewPr>
    <p:cSldViewPr snapToGrid="0" snapToObjects="1">
      <p:cViewPr varScale="1">
        <p:scale>
          <a:sx n="83" d="100"/>
          <a:sy n="83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Communities Around 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Community, research, combining art and social studies, collage/ mixed media, fantasy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94" y="0"/>
            <a:ext cx="332580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8"/>
          <a:stretch/>
        </p:blipFill>
        <p:spPr>
          <a:xfrm>
            <a:off x="4153545" y="0"/>
            <a:ext cx="3698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7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93" y="255267"/>
            <a:ext cx="426720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45" y="1503336"/>
            <a:ext cx="5153186" cy="51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53" y="382385"/>
            <a:ext cx="7162800" cy="477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1" y="2728563"/>
            <a:ext cx="5152660" cy="41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19" y="0"/>
            <a:ext cx="687018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86" y="1503725"/>
            <a:ext cx="3739040" cy="52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8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10" y="-123987"/>
            <a:ext cx="481083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10" y="1178820"/>
            <a:ext cx="57150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6667"/>
            <a:ext cx="5715000" cy="3695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3" y="2003801"/>
            <a:ext cx="6350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0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0"/>
            <a:ext cx="3911600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62" y="1562100"/>
            <a:ext cx="5080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5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24" y="0"/>
            <a:ext cx="492727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66" y="1874517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5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grades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4402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Explore the theme of community in art and Genre Painting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Research a specific place in the world as it applies to your theme of community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collage based on community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3d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Continue to use drawing and color skills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 research and presentation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Group house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Collage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Fantasy house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now/ Bell Ringer 15 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group work on your portion of our community “house.”</a:t>
            </a:r>
          </a:p>
          <a:p>
            <a:pPr lvl="1"/>
            <a:r>
              <a:rPr lang="en-US" dirty="0" smtClean="0"/>
              <a:t>Roof</a:t>
            </a:r>
          </a:p>
          <a:p>
            <a:pPr lvl="1"/>
            <a:r>
              <a:rPr lang="en-US" dirty="0" smtClean="0"/>
              <a:t>Window 1</a:t>
            </a:r>
          </a:p>
          <a:p>
            <a:pPr lvl="1"/>
            <a:r>
              <a:rPr lang="en-US" dirty="0" smtClean="0"/>
              <a:t>Window 2</a:t>
            </a:r>
          </a:p>
          <a:p>
            <a:pPr lvl="1"/>
            <a:r>
              <a:rPr lang="en-US" dirty="0" smtClean="0"/>
              <a:t>Wall 1</a:t>
            </a:r>
          </a:p>
          <a:p>
            <a:pPr lvl="1"/>
            <a:r>
              <a:rPr lang="en-US" dirty="0" smtClean="0"/>
              <a:t>Wall 2</a:t>
            </a:r>
          </a:p>
          <a:p>
            <a:pPr lvl="1"/>
            <a:r>
              <a:rPr lang="en-US" dirty="0" smtClean="0"/>
              <a:t>Wall 3</a:t>
            </a:r>
          </a:p>
          <a:p>
            <a:pPr lvl="1"/>
            <a:r>
              <a:rPr lang="en-US" dirty="0" smtClean="0"/>
              <a:t>Flower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8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08868"/>
            <a:ext cx="10178322" cy="5486399"/>
          </a:xfrm>
        </p:spPr>
        <p:txBody>
          <a:bodyPr/>
          <a:lstStyle/>
          <a:p>
            <a:r>
              <a:rPr lang="en-US" dirty="0" smtClean="0"/>
              <a:t>How can we define community?</a:t>
            </a:r>
          </a:p>
          <a:p>
            <a:pPr lvl="1"/>
            <a:r>
              <a:rPr lang="en-US" dirty="0" smtClean="0"/>
              <a:t>Each person take 3 minutes and write down their answer</a:t>
            </a:r>
          </a:p>
          <a:p>
            <a:pPr lvl="1"/>
            <a:r>
              <a:rPr lang="en-US" dirty="0" smtClean="0"/>
              <a:t>Next as a group discuss what your answer was and how you can combine all your ideas into 1 group answer. </a:t>
            </a:r>
          </a:p>
          <a:p>
            <a:r>
              <a:rPr lang="en-US" dirty="0" smtClean="0"/>
              <a:t>What does a community look like? Does this answer depend on location and if so why?</a:t>
            </a:r>
          </a:p>
          <a:p>
            <a:r>
              <a:rPr lang="en-US" dirty="0" smtClean="0"/>
              <a:t>What and who does a community need to thrive and survive?</a:t>
            </a:r>
          </a:p>
          <a:p>
            <a:pPr lvl="1"/>
            <a:r>
              <a:rPr lang="en-US" dirty="0" smtClean="0"/>
              <a:t>Answer this in a group; you should have 10 or more ideas</a:t>
            </a:r>
          </a:p>
          <a:p>
            <a:pPr lvl="1"/>
            <a:r>
              <a:rPr lang="en-US" dirty="0" smtClean="0"/>
              <a:t>Prepare to share</a:t>
            </a:r>
          </a:p>
          <a:p>
            <a:r>
              <a:rPr lang="en-US" dirty="0" smtClean="0"/>
              <a:t>Why are communities important?</a:t>
            </a:r>
          </a:p>
          <a:p>
            <a:r>
              <a:rPr lang="en-US" dirty="0" smtClean="0"/>
              <a:t>Does this class have a community?</a:t>
            </a:r>
          </a:p>
          <a:p>
            <a:r>
              <a:rPr lang="en-US" dirty="0" smtClean="0"/>
              <a:t>Does this class’s community differ from the classroom next door and how?</a:t>
            </a:r>
          </a:p>
          <a:p>
            <a:r>
              <a:rPr lang="en-US" dirty="0" smtClean="0"/>
              <a:t>What else do we need to know about communities?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if we lived in a small village in Africa….how would your previous answers change?</a:t>
            </a:r>
          </a:p>
          <a:p>
            <a:pPr lvl="1"/>
            <a:r>
              <a:rPr lang="en-US" sz="2000" dirty="0" smtClean="0"/>
              <a:t>What is a community?</a:t>
            </a:r>
          </a:p>
          <a:p>
            <a:pPr lvl="1"/>
            <a:r>
              <a:rPr lang="en-US" sz="2000" dirty="0" smtClean="0"/>
              <a:t>What does a community look like?</a:t>
            </a:r>
          </a:p>
          <a:p>
            <a:pPr lvl="1"/>
            <a:r>
              <a:rPr lang="en-US" sz="2000" dirty="0" smtClean="0"/>
              <a:t>What does a community need?</a:t>
            </a:r>
          </a:p>
          <a:p>
            <a:pPr lvl="1"/>
            <a:r>
              <a:rPr lang="en-US" sz="2000" dirty="0" smtClean="0"/>
              <a:t>Who does a community need?</a:t>
            </a:r>
          </a:p>
          <a:p>
            <a:pPr lvl="1"/>
            <a:r>
              <a:rPr lang="en-US" sz="2000" dirty="0" smtClean="0"/>
              <a:t>Why is a community important?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274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4668675" cy="3593591"/>
          </a:xfrm>
        </p:spPr>
        <p:txBody>
          <a:bodyPr/>
          <a:lstStyle/>
          <a:p>
            <a:r>
              <a:rPr lang="en-US" dirty="0" smtClean="0"/>
              <a:t>Understanding how people live around the world has been an interest to artists for a long time. </a:t>
            </a:r>
          </a:p>
          <a:p>
            <a:r>
              <a:rPr lang="en-US" dirty="0" smtClean="0"/>
              <a:t>Read and prepare to share and discuss the article at your tables about Genre Painting.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81" y="0"/>
            <a:ext cx="5212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9" y="2286001"/>
            <a:ext cx="4157230" cy="3593591"/>
          </a:xfrm>
        </p:spPr>
        <p:txBody>
          <a:bodyPr/>
          <a:lstStyle/>
          <a:p>
            <a:r>
              <a:rPr lang="en-US" dirty="0" smtClean="0"/>
              <a:t>How can the Genre Painting theme connect with our topic of community?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708" y="1657996"/>
            <a:ext cx="6350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3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Why is research important to an artist?</a:t>
            </a:r>
          </a:p>
          <a:p>
            <a:r>
              <a:rPr lang="en-US" sz="2400" dirty="0" smtClean="0"/>
              <a:t>What kind of research might a Genre Painting artist have had to do before painting their artwork?</a:t>
            </a:r>
          </a:p>
          <a:p>
            <a:r>
              <a:rPr lang="en-US" sz="2400" dirty="0" smtClean="0"/>
              <a:t>Have we done any type of research for this project yet?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226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49831"/>
            <a:ext cx="10178322" cy="4773477"/>
          </a:xfrm>
        </p:spPr>
        <p:txBody>
          <a:bodyPr>
            <a:normAutofit/>
          </a:bodyPr>
          <a:lstStyle/>
          <a:p>
            <a:r>
              <a:rPr lang="en-US" dirty="0" smtClean="0"/>
              <a:t>For this project you will continue to explore what a community is, its importance and what you believe a community looks like visually much like a Genre artist would have done in the early 1900’s. </a:t>
            </a:r>
          </a:p>
          <a:p>
            <a:r>
              <a:rPr lang="en-US" dirty="0" smtClean="0"/>
              <a:t>You will be researching specific communities around the world with the help and guidance of Mrs. M and guided questions. </a:t>
            </a:r>
          </a:p>
          <a:p>
            <a:r>
              <a:rPr lang="en-US" dirty="0" smtClean="0"/>
              <a:t>Your goal is to further understand what a community and how this definition extends to parts of the world. </a:t>
            </a:r>
          </a:p>
          <a:p>
            <a:r>
              <a:rPr lang="en-US" dirty="0" smtClean="0"/>
              <a:t>For your art projects you will create a large scale group “house” for others to interact with your research, a community collage based on how you think a community looks, and a fantasy house made of cardboard.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8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have several days in the library with Ms. L and Mrs. M who will walk you through things such as databases, appropriate sources and how to find your research needed on your chosen community. </a:t>
            </a:r>
          </a:p>
          <a:p>
            <a:r>
              <a:rPr lang="en-US" dirty="0" smtClean="0"/>
              <a:t>Make sure you are thorough and are answering all the questions in complete sentences when needed. </a:t>
            </a:r>
          </a:p>
          <a:p>
            <a:r>
              <a:rPr lang="en-US" dirty="0" smtClean="0"/>
              <a:t>You will only have library time to conduct your research and will be graded on your research and on a short presentation in class on your chosen community/ place.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7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group you will help create parts of a community “house.” (roof, windows, walls, flower box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Community collage- what do you believe a community looks like? Using drawing skills, magazines, mixed coloring materials, words etc. create a collage of what you think a community looks like.</a:t>
            </a:r>
          </a:p>
          <a:p>
            <a:r>
              <a:rPr lang="en-US" dirty="0" smtClean="0"/>
              <a:t>Fantasy house- a large part of a community is its buildings. A more personal part of your community is your home. Out of cardboard and paint create your fantasy home.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6080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119</TotalTime>
  <Words>690</Words>
  <Application>Microsoft Macintosh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Gill Sans MT</vt:lpstr>
      <vt:lpstr>Impact</vt:lpstr>
      <vt:lpstr>Wingdings</vt:lpstr>
      <vt:lpstr>Arial</vt:lpstr>
      <vt:lpstr>Badge</vt:lpstr>
      <vt:lpstr>Communities Around the World</vt:lpstr>
      <vt:lpstr>What is a community?</vt:lpstr>
      <vt:lpstr>Communities around the world</vt:lpstr>
      <vt:lpstr>Genre Theme</vt:lpstr>
      <vt:lpstr>Genre Theme</vt:lpstr>
      <vt:lpstr>Research </vt:lpstr>
      <vt:lpstr>Your project</vt:lpstr>
      <vt:lpstr>Research days</vt:lpstr>
      <vt:lpstr>projects</vt:lpstr>
      <vt:lpstr>Examples </vt:lpstr>
      <vt:lpstr>Examples </vt:lpstr>
      <vt:lpstr>Examples </vt:lpstr>
      <vt:lpstr>Examples </vt:lpstr>
      <vt:lpstr>Examples </vt:lpstr>
      <vt:lpstr>Examples </vt:lpstr>
      <vt:lpstr>Examples </vt:lpstr>
      <vt:lpstr>Examples </vt:lpstr>
      <vt:lpstr>Objectives and grades </vt:lpstr>
      <vt:lpstr>Do now/ Bell Ringer 15 mins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Communities Around the World</dc:title>
  <dc:creator>Ashley Lehenbauer</dc:creator>
  <cp:lastModifiedBy>Ashley Lehenbauer</cp:lastModifiedBy>
  <cp:revision>7</cp:revision>
  <dcterms:created xsi:type="dcterms:W3CDTF">2016-07-05T23:26:08Z</dcterms:created>
  <dcterms:modified xsi:type="dcterms:W3CDTF">2016-07-06T01:26:07Z</dcterms:modified>
</cp:coreProperties>
</file>