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94643"/>
  </p:normalViewPr>
  <p:slideViewPr>
    <p:cSldViewPr snapToGrid="0" snapToObjects="1">
      <p:cViewPr>
        <p:scale>
          <a:sx n="52" d="100"/>
          <a:sy n="52" d="100"/>
        </p:scale>
        <p:origin x="121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Wheel Birds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Color Wheel, color mixing, drawing, shapes, lines,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86249"/>
            <a:ext cx="4924147" cy="532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6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6" r="5939" b="32973"/>
          <a:stretch/>
        </p:blipFill>
        <p:spPr>
          <a:xfrm>
            <a:off x="480198" y="80319"/>
            <a:ext cx="3992948" cy="4669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3" b="84504"/>
          <a:stretch/>
        </p:blipFill>
        <p:spPr>
          <a:xfrm rot="20909122">
            <a:off x="4184298" y="930843"/>
            <a:ext cx="3993281" cy="16964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5586" r="-1863"/>
          <a:stretch/>
        </p:blipFill>
        <p:spPr>
          <a:xfrm>
            <a:off x="5587485" y="3008834"/>
            <a:ext cx="4520342" cy="33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5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Explore color and create a color wheel guide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Explore line and shape and practice both on worksheet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Sketch bird idea on paper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Show teacher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Receive cardboard and begin to draw and cut out bird pieces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Explore paint and mixing colors to paint bird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Once dry begin to glue together bird and construct bird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Display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1156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376" y="691221"/>
            <a:ext cx="3733800" cy="1293028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304" y="2302907"/>
            <a:ext cx="89245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How do graffiti artists use line, shape and color in a different manner to other traditional artists?</a:t>
            </a:r>
          </a:p>
          <a:p>
            <a:r>
              <a:rPr lang="en-US" sz="2400" dirty="0" smtClean="0"/>
              <a:t>Mini Project: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Using the provided fonts, sketch your first initial in a graffiti style. *pay special attention to the lines and shapes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Get approval from teacher and receive project paper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Draw your initial HUGE on project paper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Use crayons and colored pencils to color in large areas and markers to color in SMALL areas.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Cut out and turn in 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16266" r="6623" b="6934"/>
          <a:stretch/>
        </p:blipFill>
        <p:spPr>
          <a:xfrm>
            <a:off x="8971597" y="512065"/>
            <a:ext cx="3220403" cy="29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0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Shapes and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are shapes and lines important to artists?</a:t>
            </a:r>
          </a:p>
          <a:p>
            <a:r>
              <a:rPr lang="en-US" sz="3200" dirty="0" smtClean="0"/>
              <a:t>What must come first?</a:t>
            </a:r>
          </a:p>
          <a:p>
            <a:r>
              <a:rPr lang="en-US" sz="3200" dirty="0" smtClean="0"/>
              <a:t>Why are shape, line and color so important that they are part of the elements of art or the language of art?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62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to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line is a dot that went for a walk….</a:t>
            </a:r>
          </a:p>
          <a:p>
            <a:pPr lvl="1"/>
            <a:r>
              <a:rPr lang="en-US" sz="2800" dirty="0" smtClean="0"/>
              <a:t>What does this mean?</a:t>
            </a:r>
          </a:p>
          <a:p>
            <a:r>
              <a:rPr lang="en-US" sz="2800" dirty="0" smtClean="0"/>
              <a:t>How do lines turn into shape?</a:t>
            </a:r>
          </a:p>
          <a:p>
            <a:pPr lvl="1"/>
            <a:r>
              <a:rPr lang="en-US" sz="2800" dirty="0" smtClean="0"/>
              <a:t>What are some examples of shapes?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What shapes do you see in the next slide?</a:t>
            </a:r>
          </a:p>
        </p:txBody>
      </p:sp>
    </p:spTree>
    <p:extLst>
      <p:ext uri="{BB962C8B-B14F-4D97-AF65-F5344CB8AC3E}">
        <p14:creationId xmlns:p14="http://schemas.microsoft.com/office/powerpoint/2010/main" val="195343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to drawing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9259" r="12126"/>
          <a:stretch/>
        </p:blipFill>
        <p:spPr>
          <a:xfrm>
            <a:off x="2241148" y="2269066"/>
            <a:ext cx="4836985" cy="33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Line, shape, drawing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657" b="60494"/>
          <a:stretch/>
        </p:blipFill>
        <p:spPr>
          <a:xfrm>
            <a:off x="378481" y="1410887"/>
            <a:ext cx="3736319" cy="447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9753" r="-1713" b="20740"/>
          <a:stretch/>
        </p:blipFill>
        <p:spPr>
          <a:xfrm>
            <a:off x="4933546" y="1879600"/>
            <a:ext cx="4261254" cy="488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9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Practice- 10 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Practice making lines and shapes on the given worksheet.</a:t>
            </a:r>
          </a:p>
          <a:p>
            <a:r>
              <a:rPr lang="en-US" sz="2400" dirty="0" smtClean="0"/>
              <a:t>Shapes:</a:t>
            </a:r>
          </a:p>
          <a:p>
            <a:pPr lvl="1"/>
            <a:r>
              <a:rPr lang="en-US" sz="2400" dirty="0" smtClean="0"/>
              <a:t>There are 2 different types of shapes- ORGANIC and GEOMETRIC</a:t>
            </a:r>
          </a:p>
          <a:p>
            <a:pPr lvl="1"/>
            <a:r>
              <a:rPr lang="en-US" sz="2400" dirty="0" smtClean="0"/>
              <a:t>ORGANIC SHAPE- natural shapes that have curved lines and corners. These are lines you come up with using your imagination.</a:t>
            </a:r>
          </a:p>
          <a:p>
            <a:pPr lvl="1"/>
            <a:r>
              <a:rPr lang="en-US" sz="2400" dirty="0" smtClean="0"/>
              <a:t>GEOMETRIC SHAPES- these shapes are the shapes you learned in elementary school and use most often in math. They have sharp corners and require a ruler to create. </a:t>
            </a:r>
          </a:p>
          <a:p>
            <a:r>
              <a:rPr lang="en-US" sz="2600" dirty="0" smtClean="0"/>
              <a:t>Lines- create as many different types of lines as possible and name them. Use different colors to make it more interesting.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323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Explore color using color mixing and your color wheel guide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and mix all the colors from the color wheel on your project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line to create simple shapes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Combine line and simple shapes to create your projects drawing.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construction techniques (cutting, gluing, layering) to build your project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Create a colorful cardboard bird using line, shape and color knowledge.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During bell ringer time create your first initial using line, shape and color in a graffiti style.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Explore how graffiti/ street art uses line and shapes to make art. </a:t>
            </a:r>
          </a:p>
        </p:txBody>
      </p:sp>
    </p:spTree>
    <p:extLst>
      <p:ext uri="{BB962C8B-B14F-4D97-AF65-F5344CB8AC3E}">
        <p14:creationId xmlns:p14="http://schemas.microsoft.com/office/powerpoint/2010/main" val="54771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82" y="764373"/>
            <a:ext cx="5069035" cy="60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" y="1013254"/>
            <a:ext cx="4142603" cy="5523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856" y="2057401"/>
            <a:ext cx="3855481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5794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23</TotalTime>
  <Words>457</Words>
  <Application>Microsoft Macintosh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Arial</vt:lpstr>
      <vt:lpstr>Vapor Trail</vt:lpstr>
      <vt:lpstr>Color Wheel Birds</vt:lpstr>
      <vt:lpstr>Shapes and Lines</vt:lpstr>
      <vt:lpstr>Line to shape</vt:lpstr>
      <vt:lpstr>Shape to drawing</vt:lpstr>
      <vt:lpstr>Line, shape, drawing</vt:lpstr>
      <vt:lpstr>Practice- 10 mins</vt:lpstr>
      <vt:lpstr>project</vt:lpstr>
      <vt:lpstr>Examples </vt:lpstr>
      <vt:lpstr>Examples </vt:lpstr>
      <vt:lpstr>Examples </vt:lpstr>
      <vt:lpstr>Examples </vt:lpstr>
      <vt:lpstr>Project steps</vt:lpstr>
      <vt:lpstr>Bell Ringer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Wheel Birds</dc:title>
  <dc:creator>Ashley Lehenbauer</dc:creator>
  <cp:lastModifiedBy>Ashley Lehenbauer</cp:lastModifiedBy>
  <cp:revision>4</cp:revision>
  <dcterms:created xsi:type="dcterms:W3CDTF">2016-07-05T21:06:11Z</dcterms:created>
  <dcterms:modified xsi:type="dcterms:W3CDTF">2016-07-05T21:49:52Z</dcterms:modified>
</cp:coreProperties>
</file>