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7C63257-8314-49AE-AA82-AC503C717B96}" type="datetimeFigureOut">
              <a:rPr lang="en-US" smtClean="0"/>
              <a:t>7/19/2016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9EB41C-90B6-4F3C-8009-5F7EF5FC197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63257-8314-49AE-AA82-AC503C717B96}"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EB41C-90B6-4F3C-8009-5F7EF5FC19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63257-8314-49AE-AA82-AC503C717B96}"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EB41C-90B6-4F3C-8009-5F7EF5FC19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C63257-8314-49AE-AA82-AC503C717B96}"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EB41C-90B6-4F3C-8009-5F7EF5FC19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63257-8314-49AE-AA82-AC503C717B96}"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EB41C-90B6-4F3C-8009-5F7EF5FC19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7C63257-8314-49AE-AA82-AC503C717B96}" type="datetimeFigureOut">
              <a:rPr lang="en-US" smtClean="0"/>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EB41C-90B6-4F3C-8009-5F7EF5FC197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C63257-8314-49AE-AA82-AC503C717B96}" type="datetimeFigureOut">
              <a:rPr lang="en-US" smtClean="0"/>
              <a:t>7/19/2016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9EB41C-90B6-4F3C-8009-5F7EF5FC19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C63257-8314-49AE-AA82-AC503C717B96}" type="datetimeFigureOut">
              <a:rPr lang="en-US" smtClean="0"/>
              <a:t>7/19/2016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9EB41C-90B6-4F3C-8009-5F7EF5FC19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63257-8314-49AE-AA82-AC503C717B96}" type="datetimeFigureOut">
              <a:rPr lang="en-US" smtClean="0"/>
              <a:t>7/19/2016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9EB41C-90B6-4F3C-8009-5F7EF5FC19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C63257-8314-49AE-AA82-AC503C717B96}" type="datetimeFigureOut">
              <a:rPr lang="en-US" smtClean="0"/>
              <a:t>7/19/2016</a:t>
            </a:fld>
            <a:endParaRPr lang="en-US"/>
          </a:p>
        </p:txBody>
      </p:sp>
      <p:sp>
        <p:nvSpPr>
          <p:cNvPr id="7" name="Slide Number Placeholder 6"/>
          <p:cNvSpPr>
            <a:spLocks noGrp="1"/>
          </p:cNvSpPr>
          <p:nvPr>
            <p:ph type="sldNum" sz="quarter" idx="12"/>
          </p:nvPr>
        </p:nvSpPr>
        <p:spPr/>
        <p:txBody>
          <a:bodyPr/>
          <a:lstStyle/>
          <a:p>
            <a:fld id="{829EB41C-90B6-4F3C-8009-5F7EF5FC197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63257-8314-49AE-AA82-AC503C717B96}" type="datetimeFigureOut">
              <a:rPr lang="en-US" smtClean="0"/>
              <a:t>7/19/2016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29EB41C-90B6-4F3C-8009-5F7EF5FC19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7C63257-8314-49AE-AA82-AC503C717B96}" type="datetimeFigureOut">
              <a:rPr lang="en-US" smtClean="0"/>
              <a:t>7/19/2016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9EB41C-90B6-4F3C-8009-5F7EF5FC19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Color mixing!</a:t>
            </a:r>
            <a:endParaRPr lang="en-US" dirty="0"/>
          </a:p>
        </p:txBody>
      </p:sp>
      <p:sp>
        <p:nvSpPr>
          <p:cNvPr id="3" name="Subtitle 2"/>
          <p:cNvSpPr>
            <a:spLocks noGrp="1"/>
          </p:cNvSpPr>
          <p:nvPr>
            <p:ph type="subTitle" idx="1"/>
          </p:nvPr>
        </p:nvSpPr>
        <p:spPr/>
        <p:txBody>
          <a:bodyPr/>
          <a:lstStyle/>
          <a:p>
            <a:r>
              <a:rPr lang="en-US" dirty="0" smtClean="0"/>
              <a:t>Silhouettes, tint, hue, shade, tone</a:t>
            </a:r>
            <a:endParaRPr lang="en-US" dirty="0"/>
          </a:p>
        </p:txBody>
      </p:sp>
    </p:spTree>
    <p:extLst>
      <p:ext uri="{BB962C8B-B14F-4D97-AF65-F5344CB8AC3E}">
        <p14:creationId xmlns:p14="http://schemas.microsoft.com/office/powerpoint/2010/main" val="1010042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685800"/>
          </a:xfrm>
        </p:spPr>
        <p:txBody>
          <a:bodyPr>
            <a:normAutofit fontScale="90000"/>
          </a:bodyPr>
          <a:lstStyle/>
          <a:p>
            <a:r>
              <a:rPr lang="en-US" dirty="0" smtClean="0"/>
              <a:t>Examples </a:t>
            </a:r>
            <a:endParaRPr lang="en-US" dirty="0"/>
          </a:p>
        </p:txBody>
      </p:sp>
      <p:pic>
        <p:nvPicPr>
          <p:cNvPr id="3074" name="Picture 2" descr="For Grad??!!  Silhouettes with colored circles... These would look so awesome lining a wall or a fence line during an art show.  WOW!: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52600"/>
            <a:ext cx="5283200" cy="3962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ilhouette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581400"/>
            <a:ext cx="37592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680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lstStyle/>
          <a:p>
            <a:r>
              <a:rPr lang="en-US" dirty="0" smtClean="0"/>
              <a:t>Bell Ringer</a:t>
            </a:r>
            <a:endParaRPr lang="en-US" dirty="0"/>
          </a:p>
        </p:txBody>
      </p:sp>
      <p:sp>
        <p:nvSpPr>
          <p:cNvPr id="3" name="Content Placeholder 2"/>
          <p:cNvSpPr>
            <a:spLocks noGrp="1"/>
          </p:cNvSpPr>
          <p:nvPr>
            <p:ph idx="1"/>
          </p:nvPr>
        </p:nvSpPr>
        <p:spPr>
          <a:xfrm>
            <a:off x="533400" y="1531636"/>
            <a:ext cx="6777317" cy="3508977"/>
          </a:xfrm>
        </p:spPr>
        <p:txBody>
          <a:bodyPr/>
          <a:lstStyle/>
          <a:p>
            <a:r>
              <a:rPr lang="en-US" dirty="0" smtClean="0"/>
              <a:t>Eric Carle bio read and share</a:t>
            </a:r>
          </a:p>
          <a:p>
            <a:r>
              <a:rPr lang="en-US" dirty="0" smtClean="0"/>
              <a:t>Read the bio and prepare to discuss</a:t>
            </a:r>
          </a:p>
          <a:p>
            <a:r>
              <a:rPr lang="en-US" dirty="0" smtClean="0"/>
              <a:t>How does he use color mixing and paint similar to our current method?</a:t>
            </a:r>
            <a:endParaRPr lang="en-US" dirty="0"/>
          </a:p>
        </p:txBody>
      </p:sp>
      <p:pic>
        <p:nvPicPr>
          <p:cNvPr id="4098" name="Picture 2" descr="http://www.famousgraphicdesigners.org/wp-content/uploads/photo-gallery/eric-carle/eric-carle-1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5638" y="3286125"/>
            <a:ext cx="476250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2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mixing review</a:t>
            </a:r>
            <a:endParaRPr lang="en-US" dirty="0"/>
          </a:p>
        </p:txBody>
      </p:sp>
      <p:sp>
        <p:nvSpPr>
          <p:cNvPr id="3" name="Content Placeholder 2"/>
          <p:cNvSpPr>
            <a:spLocks noGrp="1"/>
          </p:cNvSpPr>
          <p:nvPr>
            <p:ph idx="1"/>
          </p:nvPr>
        </p:nvSpPr>
        <p:spPr/>
        <p:txBody>
          <a:bodyPr/>
          <a:lstStyle/>
          <a:p>
            <a:r>
              <a:rPr lang="en-US" dirty="0" smtClean="0"/>
              <a:t>What is color mixing and why is it important?</a:t>
            </a:r>
          </a:p>
          <a:p>
            <a:r>
              <a:rPr lang="en-US" dirty="0" smtClean="0"/>
              <a:t>What would happen if artists didn’t use color mixing?</a:t>
            </a:r>
            <a:endParaRPr lang="en-US" dirty="0"/>
          </a:p>
        </p:txBody>
      </p:sp>
    </p:spTree>
    <p:extLst>
      <p:ext uri="{BB962C8B-B14F-4D97-AF65-F5344CB8AC3E}">
        <p14:creationId xmlns:p14="http://schemas.microsoft.com/office/powerpoint/2010/main" val="132290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review</a:t>
            </a:r>
            <a:endParaRPr lang="en-US" dirty="0"/>
          </a:p>
        </p:txBody>
      </p:sp>
      <p:sp>
        <p:nvSpPr>
          <p:cNvPr id="3" name="Content Placeholder 2"/>
          <p:cNvSpPr>
            <a:spLocks noGrp="1"/>
          </p:cNvSpPr>
          <p:nvPr>
            <p:ph idx="1"/>
          </p:nvPr>
        </p:nvSpPr>
        <p:spPr/>
        <p:txBody>
          <a:bodyPr/>
          <a:lstStyle/>
          <a:p>
            <a:r>
              <a:rPr lang="en-US" dirty="0" smtClean="0"/>
              <a:t>Primary colors</a:t>
            </a:r>
          </a:p>
          <a:p>
            <a:r>
              <a:rPr lang="en-US" dirty="0" smtClean="0"/>
              <a:t>Secondary colors</a:t>
            </a:r>
          </a:p>
          <a:p>
            <a:r>
              <a:rPr lang="en-US" dirty="0" smtClean="0"/>
              <a:t>Tertiary colors</a:t>
            </a:r>
          </a:p>
          <a:p>
            <a:r>
              <a:rPr lang="en-US" dirty="0" smtClean="0"/>
              <a:t>Values of a color….</a:t>
            </a:r>
            <a:endParaRPr lang="en-US" dirty="0"/>
          </a:p>
        </p:txBody>
      </p:sp>
    </p:spTree>
    <p:extLst>
      <p:ext uri="{BB962C8B-B14F-4D97-AF65-F5344CB8AC3E}">
        <p14:creationId xmlns:p14="http://schemas.microsoft.com/office/powerpoint/2010/main" val="216913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24744" cy="1143000"/>
          </a:xfrm>
        </p:spPr>
        <p:txBody>
          <a:bodyPr/>
          <a:lstStyle/>
          <a:p>
            <a:r>
              <a:rPr lang="en-US" dirty="0" smtClean="0"/>
              <a:t>Creating Hues of a color</a:t>
            </a:r>
            <a:endParaRPr lang="en-US" dirty="0"/>
          </a:p>
        </p:txBody>
      </p:sp>
      <p:sp>
        <p:nvSpPr>
          <p:cNvPr id="3" name="Content Placeholder 2"/>
          <p:cNvSpPr>
            <a:spLocks noGrp="1"/>
          </p:cNvSpPr>
          <p:nvPr>
            <p:ph idx="1"/>
          </p:nvPr>
        </p:nvSpPr>
        <p:spPr>
          <a:xfrm>
            <a:off x="1043492" y="1752600"/>
            <a:ext cx="6777317" cy="4572000"/>
          </a:xfrm>
        </p:spPr>
        <p:txBody>
          <a:bodyPr>
            <a:normAutofit/>
          </a:bodyPr>
          <a:lstStyle/>
          <a:p>
            <a:r>
              <a:rPr lang="en-US" dirty="0" smtClean="0"/>
              <a:t>Tint- can be created by adding white to a color. The more you add the lighter the color will become</a:t>
            </a:r>
          </a:p>
          <a:p>
            <a:r>
              <a:rPr lang="en-US" dirty="0" smtClean="0"/>
              <a:t>Tone- can be created by adding gray to a color. This effectively dulls and somewhat darkens a color. </a:t>
            </a:r>
          </a:p>
          <a:p>
            <a:r>
              <a:rPr lang="en-US" dirty="0" smtClean="0"/>
              <a:t>Shade- created by adding black OR the complimentary color to a specific color. Example- purple + complimentary yellow= a shade of purple. </a:t>
            </a:r>
            <a:endParaRPr lang="en-US" dirty="0"/>
          </a:p>
        </p:txBody>
      </p:sp>
    </p:spTree>
    <p:extLst>
      <p:ext uri="{BB962C8B-B14F-4D97-AF65-F5344CB8AC3E}">
        <p14:creationId xmlns:p14="http://schemas.microsoft.com/office/powerpoint/2010/main" val="198691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Silhouette</a:t>
            </a:r>
            <a:endParaRPr lang="en-US" dirty="0"/>
          </a:p>
        </p:txBody>
      </p:sp>
      <p:sp>
        <p:nvSpPr>
          <p:cNvPr id="3" name="Content Placeholder 2"/>
          <p:cNvSpPr>
            <a:spLocks noGrp="1"/>
          </p:cNvSpPr>
          <p:nvPr>
            <p:ph idx="1"/>
          </p:nvPr>
        </p:nvSpPr>
        <p:spPr/>
        <p:txBody>
          <a:bodyPr/>
          <a:lstStyle/>
          <a:p>
            <a:r>
              <a:rPr lang="en-US" dirty="0" smtClean="0"/>
              <a:t>What is a silhouette?</a:t>
            </a:r>
          </a:p>
          <a:p>
            <a:r>
              <a:rPr lang="en-US" dirty="0" smtClean="0"/>
              <a:t>How can a silhouette be used in art?</a:t>
            </a:r>
          </a:p>
          <a:p>
            <a:r>
              <a:rPr lang="en-US" dirty="0" smtClean="0"/>
              <a:t>How does it work?</a:t>
            </a:r>
          </a:p>
          <a:p>
            <a:endParaRPr lang="en-US" dirty="0"/>
          </a:p>
        </p:txBody>
      </p:sp>
    </p:spTree>
    <p:extLst>
      <p:ext uri="{BB962C8B-B14F-4D97-AF65-F5344CB8AC3E}">
        <p14:creationId xmlns:p14="http://schemas.microsoft.com/office/powerpoint/2010/main" val="293338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024744" cy="838200"/>
          </a:xfrm>
        </p:spPr>
        <p:txBody>
          <a:bodyPr/>
          <a:lstStyle/>
          <a:p>
            <a:r>
              <a:rPr lang="en-US" dirty="0" smtClean="0"/>
              <a:t>Project </a:t>
            </a:r>
            <a:endParaRPr lang="en-US" dirty="0"/>
          </a:p>
        </p:txBody>
      </p:sp>
      <p:sp>
        <p:nvSpPr>
          <p:cNvPr id="3" name="Content Placeholder 2"/>
          <p:cNvSpPr>
            <a:spLocks noGrp="1"/>
          </p:cNvSpPr>
          <p:nvPr>
            <p:ph idx="1"/>
          </p:nvPr>
        </p:nvSpPr>
        <p:spPr>
          <a:xfrm>
            <a:off x="685800" y="1447800"/>
            <a:ext cx="7696200" cy="4724400"/>
          </a:xfrm>
        </p:spPr>
        <p:txBody>
          <a:bodyPr>
            <a:normAutofit/>
          </a:bodyPr>
          <a:lstStyle/>
          <a:p>
            <a:pPr marL="525780" indent="-457200">
              <a:buFont typeface="+mj-lt"/>
              <a:buAutoNum type="arabicPeriod"/>
            </a:pPr>
            <a:r>
              <a:rPr lang="en-US" dirty="0" smtClean="0"/>
              <a:t>With a partner create a silhouette of yourself, full body, in a fun and appropriate pose.</a:t>
            </a:r>
          </a:p>
          <a:p>
            <a:pPr marL="525780" indent="-457200">
              <a:buFont typeface="+mj-lt"/>
              <a:buAutoNum type="arabicPeriod"/>
            </a:pPr>
            <a:r>
              <a:rPr lang="en-US" dirty="0" smtClean="0"/>
              <a:t>On Bristol board begin to create circles in various sizes to be painted *use all your space!</a:t>
            </a:r>
          </a:p>
          <a:p>
            <a:pPr marL="525780" indent="-457200">
              <a:buFont typeface="+mj-lt"/>
              <a:buAutoNum type="arabicPeriod"/>
            </a:pPr>
            <a:r>
              <a:rPr lang="en-US" dirty="0" smtClean="0"/>
              <a:t>Begin color mixing!</a:t>
            </a:r>
          </a:p>
          <a:p>
            <a:pPr marL="822960" lvl="1" indent="-457200">
              <a:buFont typeface="+mj-lt"/>
              <a:buAutoNum type="arabicPeriod"/>
            </a:pPr>
            <a:r>
              <a:rPr lang="en-US" dirty="0" smtClean="0"/>
              <a:t>You must mix each color of the color wheel at least once. Aim for the rule of 3 per color (each color has a tint, medium hue, tone.)</a:t>
            </a:r>
          </a:p>
          <a:p>
            <a:pPr marL="822960" lvl="1" indent="-457200">
              <a:buFont typeface="+mj-lt"/>
              <a:buAutoNum type="arabicPeriod"/>
            </a:pPr>
            <a:r>
              <a:rPr lang="en-US" dirty="0" smtClean="0"/>
              <a:t>You should have a minimum of 36 circles, the more you mix the better your silhouette will look!</a:t>
            </a:r>
          </a:p>
          <a:p>
            <a:pPr marL="525780" indent="-457200">
              <a:buFont typeface="+mj-lt"/>
              <a:buAutoNum type="arabicPeriod"/>
            </a:pPr>
            <a:r>
              <a:rPr lang="en-US" dirty="0" smtClean="0"/>
              <a:t>Cut out all your circles and apply them in the order of the color wheel to your silhouette. </a:t>
            </a:r>
          </a:p>
          <a:p>
            <a:pPr lvl="1"/>
            <a:endParaRPr lang="en-US" dirty="0"/>
          </a:p>
        </p:txBody>
      </p:sp>
    </p:spTree>
    <p:extLst>
      <p:ext uri="{BB962C8B-B14F-4D97-AF65-F5344CB8AC3E}">
        <p14:creationId xmlns:p14="http://schemas.microsoft.com/office/powerpoint/2010/main" val="3871163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lnSpcReduction="10000"/>
          </a:bodyPr>
          <a:lstStyle/>
          <a:p>
            <a:r>
              <a:rPr lang="en-US" dirty="0" smtClean="0"/>
              <a:t>Explore the elements of art, line, shape and color</a:t>
            </a:r>
          </a:p>
          <a:p>
            <a:r>
              <a:rPr lang="en-US" dirty="0" smtClean="0"/>
              <a:t>Explore the color wheel and its properties</a:t>
            </a:r>
          </a:p>
          <a:p>
            <a:r>
              <a:rPr lang="en-US" dirty="0" smtClean="0"/>
              <a:t>Explore color mixing through color hues (tint, tone, shade)</a:t>
            </a:r>
          </a:p>
          <a:p>
            <a:r>
              <a:rPr lang="en-US" dirty="0" smtClean="0"/>
              <a:t>Explore silhouettes in art through making with a partner</a:t>
            </a:r>
          </a:p>
          <a:p>
            <a:r>
              <a:rPr lang="en-US" dirty="0" smtClean="0"/>
              <a:t>Explore craftsmanship and construction with the completion of your project. </a:t>
            </a:r>
            <a:endParaRPr lang="en-US" dirty="0"/>
          </a:p>
        </p:txBody>
      </p:sp>
    </p:spTree>
    <p:extLst>
      <p:ext uri="{BB962C8B-B14F-4D97-AF65-F5344CB8AC3E}">
        <p14:creationId xmlns:p14="http://schemas.microsoft.com/office/powerpoint/2010/main" val="172993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685800"/>
          </a:xfrm>
        </p:spPr>
        <p:txBody>
          <a:bodyPr>
            <a:normAutofit fontScale="90000"/>
          </a:bodyPr>
          <a:lstStyle/>
          <a:p>
            <a:r>
              <a:rPr lang="en-US" dirty="0" smtClean="0"/>
              <a:t>Examples </a:t>
            </a:r>
            <a:endParaRPr lang="en-US" dirty="0"/>
          </a:p>
        </p:txBody>
      </p:sp>
      <p:pic>
        <p:nvPicPr>
          <p:cNvPr id="1026" name="Picture 2" descr="Our art program has been getting so many positive comments about the front entrance of our building and these vibrant mosaic silhouettes. Using marbled paper that the students made and thinking about color choice that coincided with their action or movement was very important. Lastly, we incorporated a literacy element inspired by Eric Carle's Brown Bear, Brown Bear What do you se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491" y="1447800"/>
            <a:ext cx="3327889" cy="44371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ilhouttes and Brown Bear Brown Bear, What Do You Se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391507"/>
            <a:ext cx="4724400" cy="354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34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685800"/>
          </a:xfrm>
        </p:spPr>
        <p:txBody>
          <a:bodyPr>
            <a:normAutofit fontScale="90000"/>
          </a:bodyPr>
          <a:lstStyle/>
          <a:p>
            <a:r>
              <a:rPr lang="en-US" dirty="0" smtClean="0"/>
              <a:t>Examples </a:t>
            </a:r>
            <a:endParaRPr lang="en-US" dirty="0"/>
          </a:p>
        </p:txBody>
      </p:sp>
      <p:pic>
        <p:nvPicPr>
          <p:cNvPr id="2050" name="Picture 2" descr="Students created marbled paper for circles.  A written element echoed Eric Carle's Brown Bear story - Alice, Alice what do you see?  I see Mikkel playing soccer by m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1600"/>
            <a:ext cx="5588000" cy="4191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Art Room at The Falcon Academy of Creative Arts: 6th grade art--- cardboard, black latex paint, construction paper           This would be a fun idea for plastic bottle tops. - Love the silhouette idea: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524000"/>
            <a:ext cx="35433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668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TotalTime>
  <Words>338</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Color mixing!</vt:lpstr>
      <vt:lpstr>Color mixing review</vt:lpstr>
      <vt:lpstr>Color review</vt:lpstr>
      <vt:lpstr>Creating Hues of a color</vt:lpstr>
      <vt:lpstr>Silhouette</vt:lpstr>
      <vt:lpstr>Project </vt:lpstr>
      <vt:lpstr>Objectives </vt:lpstr>
      <vt:lpstr>Examples </vt:lpstr>
      <vt:lpstr>Examples </vt:lpstr>
      <vt:lpstr>Examples </vt:lpstr>
      <vt:lpstr>Bell Ringer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mixing!</dc:title>
  <dc:creator>Lehenbauer, Ashley D</dc:creator>
  <cp:lastModifiedBy>Lehenbauer, Ashley D</cp:lastModifiedBy>
  <cp:revision>4</cp:revision>
  <dcterms:created xsi:type="dcterms:W3CDTF">2016-07-19T16:45:24Z</dcterms:created>
  <dcterms:modified xsi:type="dcterms:W3CDTF">2016-07-19T17:21:24Z</dcterms:modified>
</cp:coreProperties>
</file>