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0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6" r:id="rId19"/>
    <p:sldId id="277" r:id="rId20"/>
    <p:sldId id="279" r:id="rId21"/>
    <p:sldId id="272" r:id="rId22"/>
    <p:sldId id="281" r:id="rId23"/>
    <p:sldId id="282" r:id="rId24"/>
    <p:sldId id="283" r:id="rId25"/>
    <p:sldId id="273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8"/>
    <p:restoredTop sz="94643"/>
  </p:normalViewPr>
  <p:slideViewPr>
    <p:cSldViewPr snapToGrid="0" snapToObjects="1">
      <p:cViewPr varScale="1">
        <p:scale>
          <a:sx n="90" d="100"/>
          <a:sy n="90" d="100"/>
        </p:scale>
        <p:origin x="80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F1B69E8-23E9-4C1F-AA2B-3C5BA6EDBEAE}" type="datetimeFigureOut">
              <a:rPr lang="en-US" smtClean="0"/>
              <a:t>7/6/16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382A7F7-08BF-4252-8141-63FB96055BB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and Global Issues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Street Art, Banksy, Social/ Global issues, installation art, group collaboration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167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You will be working in groups of 3-4. each person will still conduct their own research and receive a packet and citations grade.</a:t>
            </a:r>
          </a:p>
          <a:p>
            <a:r>
              <a:rPr lang="en-US" dirty="0" smtClean="0"/>
              <a:t>Research and choose a social or global issue for this project.</a:t>
            </a:r>
          </a:p>
          <a:p>
            <a:r>
              <a:rPr lang="en-US" dirty="0" smtClean="0"/>
              <a:t>Complete the Banksy packet for better understanding about street art</a:t>
            </a:r>
          </a:p>
          <a:p>
            <a:r>
              <a:rPr lang="en-US" dirty="0" smtClean="0"/>
              <a:t>Complete the research packet/guided questions about your chosen issue and to create an installation artwork.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146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an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Choose an issue that is personal to you to make it more interesting.</a:t>
            </a:r>
          </a:p>
          <a:p>
            <a:r>
              <a:rPr lang="en-US" dirty="0" smtClean="0"/>
              <a:t>Choose an issue that you are going to relate to and are going to be able to communicate ideas about through art.</a:t>
            </a:r>
          </a:p>
          <a:p>
            <a:r>
              <a:rPr lang="en-US" dirty="0" smtClean="0"/>
              <a:t>Research this issue extensively so your artwork fully displays your facts and ideas.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736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9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805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141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09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08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635000"/>
            <a:ext cx="7556500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6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900" y="0"/>
            <a:ext cx="51452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063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Stencil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a stencil?</a:t>
            </a:r>
          </a:p>
          <a:p>
            <a:r>
              <a:rPr lang="en-US" dirty="0" smtClean="0"/>
              <a:t>Why would street artists use a stencil?</a:t>
            </a:r>
          </a:p>
        </p:txBody>
      </p:sp>
    </p:spTree>
    <p:extLst>
      <p:ext uri="{BB962C8B-B14F-4D97-AF65-F5344CB8AC3E}">
        <p14:creationId xmlns:p14="http://schemas.microsoft.com/office/powerpoint/2010/main" val="516208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94" y="895684"/>
            <a:ext cx="7125368" cy="534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66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37" y="302795"/>
            <a:ext cx="6334626" cy="633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84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effectLst/>
              </a:rPr>
              <a:t>How can I use my art to make a statement about real world global and social issues</a:t>
            </a:r>
            <a:r>
              <a:rPr lang="en-US" sz="3200" dirty="0" smtClean="0">
                <a:effectLst/>
              </a:rPr>
              <a:t>?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dirty="0" smtClean="0">
                <a:effectLst/>
              </a:rPr>
              <a:t>Social and Global issues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dirty="0" smtClean="0">
                <a:effectLst/>
              </a:rPr>
              <a:t>Street Art</a:t>
            </a:r>
          </a:p>
          <a:p>
            <a:pPr marL="1146175" lvl="2" indent="-514350">
              <a:buFont typeface="+mj-lt"/>
              <a:buAutoNum type="arabicPeriod"/>
            </a:pPr>
            <a:r>
              <a:rPr lang="en-US" sz="2800" dirty="0" smtClean="0">
                <a:effectLst/>
              </a:rPr>
              <a:t>Communicating ideas through installation art</a:t>
            </a:r>
            <a:endParaRPr lang="en-US" sz="2800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452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410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Explore social/global issues around the world</a:t>
            </a:r>
          </a:p>
          <a:p>
            <a:r>
              <a:rPr lang="en-US" dirty="0" smtClean="0"/>
              <a:t>Research a chosen topic and apply research to your project idea.</a:t>
            </a:r>
          </a:p>
          <a:p>
            <a:r>
              <a:rPr lang="en-US" dirty="0" smtClean="0"/>
              <a:t>Explore street art and installation art</a:t>
            </a:r>
          </a:p>
          <a:p>
            <a:r>
              <a:rPr lang="en-US" dirty="0" smtClean="0"/>
              <a:t>Install your project and present it to an audience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128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00112"/>
            <a:ext cx="14928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3" descr="Description: IMG_21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8" t="18277" r="4796" b="27383"/>
          <a:stretch>
            <a:fillRect/>
          </a:stretch>
        </p:blipFill>
        <p:spPr bwMode="auto">
          <a:xfrm>
            <a:off x="0" y="900112"/>
            <a:ext cx="9144000" cy="40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604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00112"/>
            <a:ext cx="14928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900112"/>
            <a:ext cx="1314450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3" descr="Description: IMG_2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9" b="18806"/>
          <a:stretch>
            <a:fillRect/>
          </a:stretch>
        </p:blipFill>
        <p:spPr bwMode="auto">
          <a:xfrm>
            <a:off x="0" y="900112"/>
            <a:ext cx="9306927" cy="455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48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900112"/>
            <a:ext cx="1492898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-1"/>
            <a:ext cx="1475762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4" descr="Description: IMG_21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5" t="14619" b="13739"/>
          <a:stretch>
            <a:fillRect/>
          </a:stretch>
        </p:blipFill>
        <p:spPr bwMode="auto">
          <a:xfrm>
            <a:off x="-1" y="-1"/>
            <a:ext cx="9244013" cy="504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020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362" y="2819400"/>
            <a:ext cx="8101263" cy="3918284"/>
          </a:xfrm>
        </p:spPr>
        <p:txBody>
          <a:bodyPr numCol="1">
            <a:normAutofit fontScale="2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7200" dirty="0" smtClean="0"/>
              <a:t>Group intro and activity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dirty="0" smtClean="0"/>
              <a:t>Begin Banksy research packet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dirty="0" smtClean="0"/>
              <a:t>Begin chosen topic research packet w sketches</a:t>
            </a:r>
          </a:p>
          <a:p>
            <a:pPr marL="806450" lvl="1" indent="-457200">
              <a:buFont typeface="+mj-lt"/>
              <a:buAutoNum type="arabicPeriod"/>
            </a:pPr>
            <a:r>
              <a:rPr lang="en-US" sz="7200" dirty="0" smtClean="0"/>
              <a:t>Consider your stencil and background painting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dirty="0" smtClean="0"/>
              <a:t>Preliminary critique and revisions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dirty="0" smtClean="0"/>
              <a:t>Begin project *background and stencil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dirty="0" smtClean="0"/>
              <a:t>Install and present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7200" dirty="0" smtClean="0"/>
              <a:t>Turn in both research packets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06762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Banksy bio and artwork analysis packet</a:t>
            </a:r>
          </a:p>
          <a:p>
            <a:r>
              <a:rPr lang="en-US" dirty="0" smtClean="0"/>
              <a:t>Groups chosen topic research packet *individual</a:t>
            </a:r>
          </a:p>
          <a:p>
            <a:r>
              <a:rPr lang="en-US" dirty="0" smtClean="0"/>
              <a:t>Sources and citations check from packet and conducted by Mrs. M</a:t>
            </a:r>
          </a:p>
          <a:p>
            <a:r>
              <a:rPr lang="en-US" dirty="0" smtClean="0"/>
              <a:t>Group mural and presentation </a:t>
            </a:r>
          </a:p>
          <a:p>
            <a:r>
              <a:rPr lang="en-US" dirty="0" smtClean="0"/>
              <a:t>Individual mural grade and presentation grade</a:t>
            </a:r>
          </a:p>
          <a:p>
            <a:r>
              <a:rPr lang="en-US" dirty="0" smtClean="0"/>
              <a:t>6+ grades in total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80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a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can art be used to communicate to people?</a:t>
            </a:r>
          </a:p>
          <a:p>
            <a:r>
              <a:rPr lang="en-US" dirty="0" smtClean="0"/>
              <a:t>How can art be used to make a statement to a large group of people?</a:t>
            </a:r>
          </a:p>
          <a:p>
            <a:r>
              <a:rPr lang="en-US" dirty="0" smtClean="0"/>
              <a:t>What kinds of large/important statements might an artist be making with their artwork?</a:t>
            </a:r>
          </a:p>
        </p:txBody>
      </p:sp>
    </p:spTree>
    <p:extLst>
      <p:ext uri="{BB962C8B-B14F-4D97-AF65-F5344CB8AC3E}">
        <p14:creationId xmlns:p14="http://schemas.microsoft.com/office/powerpoint/2010/main" val="304607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What are real world problems?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12142"/>
            <a:ext cx="7716838" cy="384585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real world problems? List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social problems?</a:t>
            </a:r>
            <a:r>
              <a:rPr lang="en-US" dirty="0"/>
              <a:t> </a:t>
            </a:r>
            <a:r>
              <a:rPr lang="en-US" dirty="0" smtClean="0"/>
              <a:t>List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global issues? List examples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might an artist convey their ideas about one of the above topics?</a:t>
            </a:r>
          </a:p>
          <a:p>
            <a:r>
              <a:rPr lang="en-US" dirty="0" smtClean="0"/>
              <a:t>In your groups research and answer the 4 questions above. Be prepared to share.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939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Banksy?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artist Banksy?</a:t>
            </a:r>
          </a:p>
          <a:p>
            <a:r>
              <a:rPr lang="en-US" dirty="0" smtClean="0"/>
              <a:t>What is street art?</a:t>
            </a:r>
          </a:p>
          <a:p>
            <a:r>
              <a:rPr lang="en-US" dirty="0" smtClean="0"/>
              <a:t>What is installation art and how is it similar or different from street art?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Take 10 and read the Banksy bio before sharing out to the class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169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4200" y="0"/>
            <a:ext cx="5430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67" y="174457"/>
            <a:ext cx="4430964" cy="64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72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8500" y="0"/>
            <a:ext cx="52033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47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Banksy Packets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person will receive a packet to read about Banksy and his artwork. Pay special attention to how his artwork is created and the topics he is trying to convey in his artwork.</a:t>
            </a:r>
          </a:p>
          <a:p>
            <a:r>
              <a:rPr lang="en-US" dirty="0" smtClean="0"/>
              <a:t>Prepare for a discussion and critique on packet in 1 week.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713097"/>
      </p:ext>
    </p:extLst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Custom 15">
      <a:dk1>
        <a:sysClr val="windowText" lastClr="000000"/>
      </a:dk1>
      <a:lt1>
        <a:sysClr val="window" lastClr="FFFFFF"/>
      </a:lt1>
      <a:dk2>
        <a:srgbClr val="726962"/>
      </a:dk2>
      <a:lt2>
        <a:srgbClr val="560000"/>
      </a:lt2>
      <a:accent1>
        <a:srgbClr val="8CB73E"/>
      </a:accent1>
      <a:accent2>
        <a:srgbClr val="9AAB41"/>
      </a:accent2>
      <a:accent3>
        <a:srgbClr val="10141C"/>
      </a:accent3>
      <a:accent4>
        <a:srgbClr val="76C7EB"/>
      </a:accent4>
      <a:accent5>
        <a:srgbClr val="1AC763"/>
      </a:accent5>
      <a:accent6>
        <a:srgbClr val="B57B5C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203</TotalTime>
  <Words>494</Words>
  <Application>Microsoft Macintosh PowerPoint</Application>
  <PresentationFormat>On-screen Show (4:3)</PresentationFormat>
  <Paragraphs>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 Rounded MT Bold</vt:lpstr>
      <vt:lpstr>Sky</vt:lpstr>
      <vt:lpstr>Social and Global Issues</vt:lpstr>
      <vt:lpstr>Essential Question</vt:lpstr>
      <vt:lpstr>Making a statement</vt:lpstr>
      <vt:lpstr>What are real world problems?</vt:lpstr>
      <vt:lpstr>Who is Banksy?</vt:lpstr>
      <vt:lpstr>PowerPoint Presentation</vt:lpstr>
      <vt:lpstr>PowerPoint Presentation</vt:lpstr>
      <vt:lpstr>PowerPoint Presentation</vt:lpstr>
      <vt:lpstr>Banksy Packets</vt:lpstr>
      <vt:lpstr>Research Packets</vt:lpstr>
      <vt:lpstr>Choosing an issue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Stencil art</vt:lpstr>
      <vt:lpstr>PowerPoint Presentation</vt:lpstr>
      <vt:lpstr>PowerPoint Presentation</vt:lpstr>
      <vt:lpstr>PowerPoint Presentation</vt:lpstr>
      <vt:lpstr>Project Objectives</vt:lpstr>
      <vt:lpstr>PowerPoint Presentation</vt:lpstr>
      <vt:lpstr>PowerPoint Presentation</vt:lpstr>
      <vt:lpstr>PowerPoint Presentation</vt:lpstr>
      <vt:lpstr>Project steps</vt:lpstr>
      <vt:lpstr>Grades 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and Global Issues</dc:title>
  <dc:creator>M G</dc:creator>
  <cp:lastModifiedBy>Ashley Lehenbauer</cp:lastModifiedBy>
  <cp:revision>14</cp:revision>
  <dcterms:created xsi:type="dcterms:W3CDTF">2015-07-14T20:53:18Z</dcterms:created>
  <dcterms:modified xsi:type="dcterms:W3CDTF">2016-07-07T04:01:40Z</dcterms:modified>
</cp:coreProperties>
</file>