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4643"/>
  </p:normalViewPr>
  <p:slideViewPr>
    <p:cSldViewPr snapToGrid="0" snapToObjects="1">
      <p:cViewPr varScale="1">
        <p:scale>
          <a:sx n="83" d="100"/>
          <a:sy n="83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5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6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3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4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5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0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8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1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4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6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3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0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Aztec textiles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Group/ collaborative, textile, pattern, Aztec sun, informative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1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1676400"/>
            <a:ext cx="5080000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4" y="0"/>
            <a:ext cx="4240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1" y="0"/>
            <a:ext cx="482278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2" y="431369"/>
            <a:ext cx="4200471" cy="63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26" y="0"/>
            <a:ext cx="485417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3" y="0"/>
            <a:ext cx="4339366" cy="66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8" y="123986"/>
            <a:ext cx="44604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30" y="0"/>
            <a:ext cx="452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8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Textiles are woven fabrics usually with a pattern on them. </a:t>
            </a:r>
          </a:p>
          <a:p>
            <a:r>
              <a:rPr lang="en-US" sz="2400" dirty="0" smtClean="0"/>
              <a:t>For your project you and your group will create a large textile based on Aztec patterns.</a:t>
            </a:r>
          </a:p>
          <a:p>
            <a:pPr lvl="1"/>
            <a:r>
              <a:rPr lang="en-US" sz="2000" dirty="0" smtClean="0"/>
              <a:t>Make sure you are using rulers when necessary </a:t>
            </a:r>
          </a:p>
          <a:p>
            <a:r>
              <a:rPr lang="en-US" sz="2400" dirty="0" smtClean="0"/>
              <a:t>You may use paint, crayons and colored pencils and markers </a:t>
            </a:r>
          </a:p>
          <a:p>
            <a:r>
              <a:rPr lang="en-US" sz="2400" dirty="0" smtClean="0"/>
              <a:t>When you are done you will receive yarn to attach to the bottom of your textile.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71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88" y="643611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0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97" y="148525"/>
            <a:ext cx="45720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87" y="1472339"/>
            <a:ext cx="3858110" cy="51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2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4" y="427495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grades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259907" cy="370431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Explore pattern as line, shape and color is used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Explore Aztec history and textiles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Work as a group to create an informative poster and large scale project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Create a large scale Aztec patterned textile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Create an Aztec sun during bell ringer time</a:t>
            </a:r>
          </a:p>
          <a:p>
            <a:pPr>
              <a:buFont typeface="Wingdings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Group poster</a:t>
            </a:r>
          </a:p>
          <a:p>
            <a:pPr>
              <a:buFont typeface="Wingdings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Group project</a:t>
            </a:r>
          </a:p>
          <a:p>
            <a:pPr>
              <a:buFont typeface="Wingdings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Aztec sun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ringer; Aztec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602307" cy="3416300"/>
          </a:xfrm>
        </p:spPr>
        <p:txBody>
          <a:bodyPr/>
          <a:lstStyle/>
          <a:p>
            <a:r>
              <a:rPr lang="en-US" dirty="0" smtClean="0"/>
              <a:t>During your warm ups create an Aztec sun.</a:t>
            </a:r>
          </a:p>
          <a:p>
            <a:r>
              <a:rPr lang="en-US" dirty="0" smtClean="0"/>
              <a:t>The Aztec’s honored the sun in many different ways. </a:t>
            </a:r>
          </a:p>
          <a:p>
            <a:r>
              <a:rPr lang="en-US" dirty="0" smtClean="0"/>
              <a:t>The center of the motif was a smiling face of the sun. The face had eyes, eyebrows, nose, smile and cheeks. </a:t>
            </a:r>
          </a:p>
          <a:p>
            <a:r>
              <a:rPr lang="en-US" dirty="0" smtClean="0"/>
              <a:t>In a radial design and using Aztec patterns finish your suns rays. </a:t>
            </a:r>
          </a:p>
          <a:p>
            <a:r>
              <a:rPr lang="en-US" dirty="0" smtClean="0"/>
              <a:t>Use crayons to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14" y="0"/>
            <a:ext cx="5102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20mins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the books and printouts explore the Aztec people, location, customs, history etc. </a:t>
            </a:r>
          </a:p>
          <a:p>
            <a:r>
              <a:rPr lang="en-US" sz="2800" dirty="0" smtClean="0"/>
              <a:t>As a group create an informative poster to be shared with the class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353" y="4117267"/>
            <a:ext cx="2472841" cy="25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0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suns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" y="1797802"/>
            <a:ext cx="4077637" cy="3470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82" y="3756185"/>
            <a:ext cx="3023892" cy="3023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51" y="811720"/>
            <a:ext cx="2821417" cy="268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56" y="2383078"/>
            <a:ext cx="3846737" cy="28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4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005263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 pattern?</a:t>
            </a:r>
          </a:p>
          <a:p>
            <a:r>
              <a:rPr lang="en-US" sz="2800" dirty="0" smtClean="0"/>
              <a:t>What 3 elements of art are used to create a pattern?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77" y="-139485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14" y="2293532"/>
            <a:ext cx="4703406" cy="42932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the following images and the books create 5 different patterns inspired by Aztec textiles (fabrics and patterns) on your worksheet.</a:t>
            </a:r>
          </a:p>
          <a:p>
            <a:r>
              <a:rPr lang="en-US" sz="2000" dirty="0" smtClean="0"/>
              <a:t>What types of shapes do you notice?</a:t>
            </a:r>
          </a:p>
          <a:p>
            <a:r>
              <a:rPr lang="en-US" sz="2000" dirty="0" smtClean="0"/>
              <a:t>What types of colors do you notice?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661" y="257013"/>
            <a:ext cx="3408336" cy="3408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5557">
            <a:off x="8021880" y="1416261"/>
            <a:ext cx="2738387" cy="51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98" y="196312"/>
            <a:ext cx="6350000" cy="623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4" y="1834612"/>
            <a:ext cx="29972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0" y="0"/>
            <a:ext cx="45262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40" y="1727200"/>
            <a:ext cx="4889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08" y="698715"/>
            <a:ext cx="5080000" cy="516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6" y="0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95" y="35725"/>
            <a:ext cx="4225871" cy="6822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0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1" y="0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</TotalTime>
  <Words>305</Words>
  <Application>Microsoft Macintosh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Gothic</vt:lpstr>
      <vt:lpstr>Wingdings</vt:lpstr>
      <vt:lpstr>Wingdings 3</vt:lpstr>
      <vt:lpstr>Arial</vt:lpstr>
      <vt:lpstr>Ion Boardroom</vt:lpstr>
      <vt:lpstr>Aztec textiles </vt:lpstr>
      <vt:lpstr>Explore 20mins </vt:lpstr>
      <vt:lpstr>Pattern </vt:lpstr>
      <vt:lpstr>Pattern practice </vt:lpstr>
      <vt:lpstr>Patterns </vt:lpstr>
      <vt:lpstr>Patterns </vt:lpstr>
      <vt:lpstr>Patterns </vt:lpstr>
      <vt:lpstr>Patterns </vt:lpstr>
      <vt:lpstr>Patterns </vt:lpstr>
      <vt:lpstr>Patterns </vt:lpstr>
      <vt:lpstr>Patterns </vt:lpstr>
      <vt:lpstr>Patterns </vt:lpstr>
      <vt:lpstr>Patterns </vt:lpstr>
      <vt:lpstr>Project</vt:lpstr>
      <vt:lpstr>Examples </vt:lpstr>
      <vt:lpstr>Examples </vt:lpstr>
      <vt:lpstr>Examples </vt:lpstr>
      <vt:lpstr>Objectives and grades </vt:lpstr>
      <vt:lpstr>Bell ringer; Aztec Sun</vt:lpstr>
      <vt:lpstr>Aztec suns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 textiles </dc:title>
  <dc:creator>Ashley Lehenbauer</dc:creator>
  <cp:lastModifiedBy>Ashley Lehenbauer</cp:lastModifiedBy>
  <cp:revision>6</cp:revision>
  <dcterms:created xsi:type="dcterms:W3CDTF">2016-07-06T01:35:17Z</dcterms:created>
  <dcterms:modified xsi:type="dcterms:W3CDTF">2016-07-06T02:40:07Z</dcterms:modified>
</cp:coreProperties>
</file>